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37"/>
  </p:notesMasterIdLst>
  <p:sldIdLst>
    <p:sldId id="256" r:id="rId2"/>
    <p:sldId id="258" r:id="rId3"/>
    <p:sldId id="259" r:id="rId4"/>
    <p:sldId id="299" r:id="rId5"/>
    <p:sldId id="280" r:id="rId6"/>
    <p:sldId id="281" r:id="rId7"/>
    <p:sldId id="283" r:id="rId8"/>
    <p:sldId id="261" r:id="rId9"/>
    <p:sldId id="287" r:id="rId10"/>
    <p:sldId id="282" r:id="rId11"/>
    <p:sldId id="262" r:id="rId12"/>
    <p:sldId id="263" r:id="rId13"/>
    <p:sldId id="285" r:id="rId14"/>
    <p:sldId id="286" r:id="rId15"/>
    <p:sldId id="284" r:id="rId16"/>
    <p:sldId id="288" r:id="rId17"/>
    <p:sldId id="278" r:id="rId18"/>
    <p:sldId id="294" r:id="rId19"/>
    <p:sldId id="300" r:id="rId20"/>
    <p:sldId id="301" r:id="rId21"/>
    <p:sldId id="279" r:id="rId22"/>
    <p:sldId id="289" r:id="rId23"/>
    <p:sldId id="290" r:id="rId24"/>
    <p:sldId id="292" r:id="rId25"/>
    <p:sldId id="291" r:id="rId26"/>
    <p:sldId id="293" r:id="rId27"/>
    <p:sldId id="297" r:id="rId28"/>
    <p:sldId id="298" r:id="rId29"/>
    <p:sldId id="305" r:id="rId30"/>
    <p:sldId id="306" r:id="rId31"/>
    <p:sldId id="307" r:id="rId32"/>
    <p:sldId id="308" r:id="rId33"/>
    <p:sldId id="309" r:id="rId34"/>
    <p:sldId id="302" r:id="rId35"/>
    <p:sldId id="303"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86364" autoAdjust="0"/>
  </p:normalViewPr>
  <p:slideViewPr>
    <p:cSldViewPr>
      <p:cViewPr varScale="1">
        <p:scale>
          <a:sx n="92" d="100"/>
          <a:sy n="92" d="100"/>
        </p:scale>
        <p:origin x="-1320" y="-102"/>
      </p:cViewPr>
      <p:guideLst>
        <p:guide orient="horz" pos="2160"/>
        <p:guide pos="2880"/>
      </p:guideLst>
    </p:cSldViewPr>
  </p:slideViewPr>
  <p:outlineViewPr>
    <p:cViewPr>
      <p:scale>
        <a:sx n="33" d="100"/>
        <a:sy n="33" d="100"/>
      </p:scale>
      <p:origin x="54" y="12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D90E8-F5F6-4F50-99C8-E8CAA3312239}" type="datetimeFigureOut">
              <a:rPr lang="ru-RU" smtClean="0"/>
              <a:t>10.11.2016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A800DA-8C25-458B-9591-6588EDF13349}" type="slidenum">
              <a:rPr lang="ru-RU" smtClean="0"/>
              <a:t>‹#›</a:t>
            </a:fld>
            <a:endParaRPr lang="ru-RU"/>
          </a:p>
        </p:txBody>
      </p:sp>
    </p:spTree>
    <p:extLst>
      <p:ext uri="{BB962C8B-B14F-4D97-AF65-F5344CB8AC3E}">
        <p14:creationId xmlns:p14="http://schemas.microsoft.com/office/powerpoint/2010/main" val="18405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A6BDD19-E7F4-49C2-AE2C-58C2AFA7648C}" type="datetimeFigureOut">
              <a:rPr lang="ru-RU" smtClean="0"/>
              <a:t>10.11.2016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ED95AC-D94E-4AF1-87A9-4D7BD8A4B4F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A6BDD19-E7F4-49C2-AE2C-58C2AFA7648C}" type="datetimeFigureOut">
              <a:rPr lang="ru-RU" smtClean="0"/>
              <a:t>10.11.2016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ED95AC-D94E-4AF1-87A9-4D7BD8A4B4F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A6BDD19-E7F4-49C2-AE2C-58C2AFA7648C}" type="datetimeFigureOut">
              <a:rPr lang="ru-RU" smtClean="0"/>
              <a:t>10.11.2016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ED95AC-D94E-4AF1-87A9-4D7BD8A4B4FD}"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A6BDD19-E7F4-49C2-AE2C-58C2AFA7648C}" type="datetimeFigureOut">
              <a:rPr lang="ru-RU" smtClean="0"/>
              <a:t>10.11.2016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ED95AC-D94E-4AF1-87A9-4D7BD8A4B4FD}"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6BDD19-E7F4-49C2-AE2C-58C2AFA7648C}" type="datetimeFigureOut">
              <a:rPr lang="ru-RU" smtClean="0"/>
              <a:t>10.11.2016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ED95AC-D94E-4AF1-87A9-4D7BD8A4B4F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1A6BDD19-E7F4-49C2-AE2C-58C2AFA7648C}" type="datetimeFigureOut">
              <a:rPr lang="ru-RU" smtClean="0"/>
              <a:t>10.11.2016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ED95AC-D94E-4AF1-87A9-4D7BD8A4B4FD}"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A6BDD19-E7F4-49C2-AE2C-58C2AFA7648C}" type="datetimeFigureOut">
              <a:rPr lang="ru-RU" smtClean="0"/>
              <a:t>10.11.2016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FED95AC-D94E-4AF1-87A9-4D7BD8A4B4F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A6BDD19-E7F4-49C2-AE2C-58C2AFA7648C}" type="datetimeFigureOut">
              <a:rPr lang="ru-RU" smtClean="0"/>
              <a:t>10.11.2016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FED95AC-D94E-4AF1-87A9-4D7BD8A4B4F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A6BDD19-E7F4-49C2-AE2C-58C2AFA7648C}" type="datetimeFigureOut">
              <a:rPr lang="ru-RU" smtClean="0"/>
              <a:t>10.11.2016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FED95AC-D94E-4AF1-87A9-4D7BD8A4B4F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A6BDD19-E7F4-49C2-AE2C-58C2AFA7648C}" type="datetimeFigureOut">
              <a:rPr lang="ru-RU" smtClean="0"/>
              <a:t>10.11.2016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ED95AC-D94E-4AF1-87A9-4D7BD8A4B4FD}"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A6BDD19-E7F4-49C2-AE2C-58C2AFA7648C}" type="datetimeFigureOut">
              <a:rPr lang="ru-RU" smtClean="0"/>
              <a:t>10.11.2016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ED95AC-D94E-4AF1-87A9-4D7BD8A4B4FD}"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A6BDD19-E7F4-49C2-AE2C-58C2AFA7648C}" type="datetimeFigureOut">
              <a:rPr lang="ru-RU" smtClean="0"/>
              <a:t>10.11.2016</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FED95AC-D94E-4AF1-87A9-4D7BD8A4B4FD}"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46358" y="764704"/>
            <a:ext cx="6872808" cy="1008112"/>
          </a:xfrm>
        </p:spPr>
        <p:txBody>
          <a:bodyPr>
            <a:noAutofit/>
          </a:bodyPr>
          <a:lstStyle/>
          <a:p>
            <a:pPr algn="just"/>
            <a:r>
              <a:rPr lang="az-Latn-AZ"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AHİK-in 10-cu maddəsi</a:t>
            </a:r>
            <a:endPar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Подзаголовок 2"/>
          <p:cNvSpPr>
            <a:spLocks noGrp="1"/>
          </p:cNvSpPr>
          <p:nvPr>
            <p:ph type="subTitle" idx="1"/>
          </p:nvPr>
        </p:nvSpPr>
        <p:spPr>
          <a:xfrm>
            <a:off x="467544" y="1844824"/>
            <a:ext cx="8062912" cy="2256656"/>
          </a:xfrm>
        </p:spPr>
        <p:txBody>
          <a:bodyPr>
            <a:noAutofit/>
          </a:bodyPr>
          <a:lstStyle/>
          <a:p>
            <a:r>
              <a:rPr lang="az-Latn-AZ" sz="4000" dirty="0" smtClean="0">
                <a:solidFill>
                  <a:schemeClr val="tx1"/>
                </a:solidFill>
              </a:rPr>
              <a:t>FİKRİ İFADƏ ETMƏK AZADLIĞI</a:t>
            </a:r>
            <a:endParaRPr lang="ru-RU" sz="4000" dirty="0">
              <a:solidFill>
                <a:schemeClr val="tx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780928"/>
            <a:ext cx="653596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5796136" y="6015722"/>
            <a:ext cx="3096344" cy="369332"/>
          </a:xfrm>
          <a:prstGeom prst="rect">
            <a:avLst/>
          </a:prstGeom>
        </p:spPr>
        <p:txBody>
          <a:bodyPr wrap="square">
            <a:spAutoFit/>
          </a:bodyPr>
          <a:lstStyle/>
          <a:p>
            <a:pPr lvl="0"/>
            <a:r>
              <a:rPr lang="ru-RU" altLang="en-US" dirty="0" err="1">
                <a:solidFill>
                  <a:prstClr val="black"/>
                </a:solidFill>
                <a:latin typeface="A3 Arial AzLat" pitchFamily="34" charset="-52"/>
                <a:ea typeface="Century Gothic" pitchFamily="34" charset="0"/>
                <a:cs typeface="Century Gothic" pitchFamily="34" charset="0"/>
                <a:sym typeface="Century Gothic" pitchFamily="34" charset="0"/>
              </a:rPr>
              <a:t>Тялимчи</a:t>
            </a:r>
            <a:r>
              <a:rPr lang="ru-RU" altLang="en-US" dirty="0">
                <a:solidFill>
                  <a:prstClr val="black"/>
                </a:solidFill>
                <a:latin typeface="A3 Arial AzLat" pitchFamily="34" charset="-52"/>
                <a:ea typeface="Century Gothic" pitchFamily="34" charset="0"/>
                <a:cs typeface="Century Gothic" pitchFamily="34" charset="0"/>
                <a:sym typeface="Century Gothic" pitchFamily="34" charset="0"/>
              </a:rPr>
              <a:t>: </a:t>
            </a:r>
            <a:r>
              <a:rPr lang="ru-RU" altLang="en-US" dirty="0" err="1">
                <a:solidFill>
                  <a:prstClr val="black"/>
                </a:solidFill>
                <a:latin typeface="A3 Arial AzLat" pitchFamily="34" charset="-52"/>
                <a:ea typeface="Century Gothic" pitchFamily="34" charset="0"/>
                <a:cs typeface="Century Gothic" pitchFamily="34" charset="0"/>
                <a:sym typeface="Century Gothic" pitchFamily="34" charset="0"/>
              </a:rPr>
              <a:t>Рафаел</a:t>
            </a:r>
            <a:r>
              <a:rPr lang="ru-RU" altLang="en-US" dirty="0">
                <a:solidFill>
                  <a:prstClr val="black"/>
                </a:solidFill>
                <a:latin typeface="A3 Arial AzLat" pitchFamily="34" charset="-52"/>
                <a:ea typeface="Century Gothic" pitchFamily="34" charset="0"/>
                <a:cs typeface="Century Gothic" pitchFamily="34" charset="0"/>
                <a:sym typeface="Century Gothic" pitchFamily="34" charset="0"/>
              </a:rPr>
              <a:t> </a:t>
            </a:r>
            <a:r>
              <a:rPr lang="ru-RU" altLang="en-US" dirty="0" err="1">
                <a:solidFill>
                  <a:prstClr val="black"/>
                </a:solidFill>
                <a:latin typeface="A3 Arial AzLat" pitchFamily="34" charset="-52"/>
                <a:ea typeface="Century Gothic" pitchFamily="34" charset="0"/>
                <a:cs typeface="Century Gothic" pitchFamily="34" charset="0"/>
                <a:sym typeface="Century Gothic" pitchFamily="34" charset="0"/>
              </a:rPr>
              <a:t>Ейвазов</a:t>
            </a:r>
            <a:r>
              <a:rPr lang="en-US" altLang="en-US" dirty="0">
                <a:solidFill>
                  <a:prstClr val="black"/>
                </a:solidFill>
                <a:ea typeface="Century Gothic" pitchFamily="34" charset="0"/>
                <a:cs typeface="Century Gothic" pitchFamily="34" charset="0"/>
                <a:sym typeface="Century Gothic" pitchFamily="34" charset="0"/>
              </a:rPr>
              <a:t> </a:t>
            </a:r>
            <a:endParaRPr lang="ru-RU" dirty="0">
              <a:solidFill>
                <a:prstClr val="black"/>
              </a:solidFill>
            </a:endParaRPr>
          </a:p>
        </p:txBody>
      </p:sp>
    </p:spTree>
    <p:extLst>
      <p:ext uri="{BB962C8B-B14F-4D97-AF65-F5344CB8AC3E}">
        <p14:creationId xmlns:p14="http://schemas.microsoft.com/office/powerpoint/2010/main" val="37799699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pPr algn="just"/>
            <a:r>
              <a:rPr lang="ru-RU" dirty="0" err="1">
                <a:latin typeface="A3 Arial AzLat" pitchFamily="34" charset="-52"/>
              </a:rPr>
              <a:t>Ифадя</a:t>
            </a:r>
            <a:r>
              <a:rPr lang="ru-RU" dirty="0">
                <a:latin typeface="A3 Arial AzLat" pitchFamily="34" charset="-52"/>
              </a:rPr>
              <a:t> </a:t>
            </a:r>
            <a:r>
              <a:rPr lang="ru-RU" dirty="0" err="1">
                <a:latin typeface="A3 Arial AzLat" pitchFamily="34" charset="-52"/>
              </a:rPr>
              <a:t>азадлыьы</a:t>
            </a:r>
            <a:r>
              <a:rPr lang="ru-RU" dirty="0">
                <a:latin typeface="A3 Arial AzLat" pitchFamily="34" charset="-52"/>
              </a:rPr>
              <a:t> </a:t>
            </a:r>
            <a:r>
              <a:rPr lang="ru-RU" dirty="0" err="1">
                <a:latin typeface="A3 Arial AzLat" pitchFamily="34" charset="-52"/>
              </a:rPr>
              <a:t>щцгугу</a:t>
            </a:r>
            <a:r>
              <a:rPr lang="ru-RU" dirty="0">
                <a:latin typeface="A3 Arial AzLat" pitchFamily="34" charset="-52"/>
              </a:rPr>
              <a:t> </a:t>
            </a:r>
            <a:r>
              <a:rPr lang="ru-RU" dirty="0" smtClean="0">
                <a:latin typeface="A3 Arial AzLat" pitchFamily="34" charset="-52"/>
              </a:rPr>
              <a:t>- </a:t>
            </a:r>
            <a:r>
              <a:rPr lang="ru-RU" dirty="0" err="1" smtClean="0">
                <a:latin typeface="A3 Arial AzLat" pitchFamily="34" charset="-52"/>
              </a:rPr>
              <a:t>ейни</a:t>
            </a:r>
            <a:r>
              <a:rPr lang="ru-RU" dirty="0" smtClean="0">
                <a:latin typeface="A3 Arial AzLat" pitchFamily="34" charset="-52"/>
              </a:rPr>
              <a:t> </a:t>
            </a:r>
            <a:r>
              <a:rPr lang="ru-RU" dirty="0" err="1">
                <a:latin typeface="A3 Arial AzLat" pitchFamily="34" charset="-52"/>
              </a:rPr>
              <a:t>заманда</a:t>
            </a:r>
            <a:r>
              <a:rPr lang="ru-RU" dirty="0">
                <a:latin typeface="A3 Arial AzLat" pitchFamily="34" charset="-52"/>
              </a:rPr>
              <a:t> </a:t>
            </a:r>
            <a:r>
              <a:rPr lang="ru-RU" i="1" dirty="0" err="1">
                <a:latin typeface="A3 Arial AzLat" pitchFamily="34" charset="-52"/>
              </a:rPr>
              <a:t>фикри</a:t>
            </a:r>
            <a:r>
              <a:rPr lang="ru-RU" i="1" dirty="0">
                <a:latin typeface="A3 Arial AzLat" pitchFamily="34" charset="-52"/>
              </a:rPr>
              <a:t> </a:t>
            </a:r>
            <a:r>
              <a:rPr lang="ru-RU" i="1" dirty="0" err="1">
                <a:latin typeface="A3 Arial AzLat" pitchFamily="34" charset="-52"/>
              </a:rPr>
              <a:t>ифадя</a:t>
            </a:r>
            <a:r>
              <a:rPr lang="ru-RU" i="1" dirty="0">
                <a:latin typeface="A3 Arial AzLat" pitchFamily="34" charset="-52"/>
              </a:rPr>
              <a:t> </a:t>
            </a:r>
            <a:r>
              <a:rPr lang="ru-RU" i="1" dirty="0" err="1">
                <a:latin typeface="A3 Arial AzLat" pitchFamily="34" charset="-52"/>
              </a:rPr>
              <a:t>етмямяк</a:t>
            </a:r>
            <a:r>
              <a:rPr lang="ru-RU" dirty="0">
                <a:latin typeface="A3 Arial AzLat" pitchFamily="34" charset="-52"/>
              </a:rPr>
              <a:t> </a:t>
            </a:r>
            <a:r>
              <a:rPr lang="ru-RU" i="1" dirty="0">
                <a:latin typeface="A3 Arial AzLat" pitchFamily="34" charset="-52"/>
              </a:rPr>
              <a:t>(</a:t>
            </a:r>
            <a:r>
              <a:rPr lang="ru-RU" i="1" dirty="0" err="1">
                <a:latin typeface="A3 Arial AzLat" pitchFamily="34" charset="-52"/>
              </a:rPr>
              <a:t>дашынмамаг</a:t>
            </a:r>
            <a:r>
              <a:rPr lang="ru-RU" i="1" dirty="0">
                <a:latin typeface="A3 Arial AzLat" pitchFamily="34" charset="-52"/>
              </a:rPr>
              <a:t>) </a:t>
            </a:r>
            <a:r>
              <a:rPr lang="ru-RU" i="1" dirty="0" err="1">
                <a:latin typeface="A3 Arial AzLat" pitchFamily="34" charset="-52"/>
              </a:rPr>
              <a:t>щцгугуну</a:t>
            </a:r>
            <a:r>
              <a:rPr lang="ru-RU" dirty="0">
                <a:latin typeface="A3 Arial AzLat" pitchFamily="34" charset="-52"/>
              </a:rPr>
              <a:t> да </a:t>
            </a:r>
            <a:r>
              <a:rPr lang="ru-RU" dirty="0" err="1">
                <a:latin typeface="A3 Arial AzLat" pitchFamily="34" charset="-52"/>
              </a:rPr>
              <a:t>ещтива</a:t>
            </a:r>
            <a:r>
              <a:rPr lang="ru-RU" dirty="0">
                <a:latin typeface="A3 Arial AzLat" pitchFamily="34" charset="-52"/>
              </a:rPr>
              <a:t> </a:t>
            </a:r>
            <a:r>
              <a:rPr lang="ru-RU" dirty="0" err="1">
                <a:latin typeface="A3 Arial AzLat" pitchFamily="34" charset="-52"/>
              </a:rPr>
              <a:t>едир</a:t>
            </a:r>
            <a:r>
              <a:rPr lang="ru-RU" dirty="0">
                <a:latin typeface="A3 Arial AzLat" pitchFamily="34" charset="-52"/>
              </a:rPr>
              <a:t>. 1993-ъц </a:t>
            </a:r>
            <a:r>
              <a:rPr lang="ru-RU" dirty="0" err="1">
                <a:latin typeface="A3 Arial AzLat" pitchFamily="34" charset="-52"/>
              </a:rPr>
              <a:t>илдя</a:t>
            </a:r>
            <a:r>
              <a:rPr lang="ru-RU" dirty="0">
                <a:latin typeface="A3 Arial AzLat" pitchFamily="34" charset="-52"/>
              </a:rPr>
              <a:t> </a:t>
            </a:r>
            <a:r>
              <a:rPr lang="ru-RU" i="1" dirty="0" smtClean="0">
                <a:latin typeface="A3 Arial AzLat" pitchFamily="34" charset="-52"/>
              </a:rPr>
              <a:t>«К </a:t>
            </a:r>
            <a:r>
              <a:rPr lang="ru-RU" i="1" dirty="0" err="1">
                <a:latin typeface="A3 Arial AzLat" pitchFamily="34" charset="-52"/>
              </a:rPr>
              <a:t>Австрийайа</a:t>
            </a:r>
            <a:r>
              <a:rPr lang="ru-RU" i="1" dirty="0">
                <a:latin typeface="A3 Arial AzLat" pitchFamily="34" charset="-52"/>
              </a:rPr>
              <a:t> </a:t>
            </a:r>
            <a:r>
              <a:rPr lang="ru-RU" i="1" dirty="0" err="1" smtClean="0">
                <a:latin typeface="A3 Arial AzLat" pitchFamily="34" charset="-52"/>
              </a:rPr>
              <a:t>гаршы</a:t>
            </a:r>
            <a:r>
              <a:rPr lang="ru-RU" i="1" dirty="0" smtClean="0">
                <a:latin typeface="A3 Arial AzLat" pitchFamily="34" charset="-52"/>
              </a:rPr>
              <a:t>»</a:t>
            </a:r>
            <a:r>
              <a:rPr lang="ru-RU" dirty="0" smtClean="0">
                <a:latin typeface="A3 Arial AzLat" pitchFamily="34" charset="-52"/>
              </a:rPr>
              <a:t> </a:t>
            </a:r>
            <a:r>
              <a:rPr lang="ru-RU" dirty="0" err="1">
                <a:latin typeface="A3 Arial AzLat" pitchFamily="34" charset="-52"/>
              </a:rPr>
              <a:t>ишдя</a:t>
            </a:r>
            <a:r>
              <a:rPr lang="ru-RU" dirty="0">
                <a:latin typeface="A3 Arial AzLat" pitchFamily="34" charset="-52"/>
              </a:rPr>
              <a:t> </a:t>
            </a:r>
            <a:r>
              <a:rPr lang="ru-RU" dirty="0" err="1">
                <a:latin typeface="A3 Arial AzLat" pitchFamily="34" charset="-52"/>
              </a:rPr>
              <a:t>яризячи</a:t>
            </a:r>
            <a:r>
              <a:rPr lang="ru-RU" dirty="0">
                <a:latin typeface="A3 Arial AzLat" pitchFamily="34" charset="-52"/>
              </a:rPr>
              <a:t> </a:t>
            </a:r>
            <a:r>
              <a:rPr lang="ru-RU" dirty="0" err="1">
                <a:latin typeface="A3 Arial AzLat" pitchFamily="34" charset="-52"/>
              </a:rPr>
              <a:t>юзцнцн</a:t>
            </a:r>
            <a:r>
              <a:rPr lang="ru-RU" dirty="0">
                <a:latin typeface="A3 Arial AzLat" pitchFamily="34" charset="-52"/>
              </a:rPr>
              <a:t> </a:t>
            </a:r>
            <a:r>
              <a:rPr lang="ru-RU" dirty="0" err="1">
                <a:latin typeface="A3 Arial AzLat" pitchFamily="34" charset="-52"/>
              </a:rPr>
              <a:t>ъинайят</a:t>
            </a:r>
            <a:r>
              <a:rPr lang="ru-RU" dirty="0">
                <a:latin typeface="A3 Arial AzLat" pitchFamily="34" charset="-52"/>
              </a:rPr>
              <a:t> </a:t>
            </a:r>
            <a:r>
              <a:rPr lang="ru-RU" dirty="0" err="1">
                <a:latin typeface="A3 Arial AzLat" pitchFamily="34" charset="-52"/>
              </a:rPr>
              <a:t>мцщакимясиндя</a:t>
            </a:r>
            <a:r>
              <a:rPr lang="ru-RU" dirty="0">
                <a:latin typeface="A3 Arial AzLat" pitchFamily="34" charset="-52"/>
              </a:rPr>
              <a:t> </a:t>
            </a:r>
            <a:r>
              <a:rPr lang="ru-RU" dirty="0" err="1">
                <a:latin typeface="A3 Arial AzLat" pitchFamily="34" charset="-52"/>
              </a:rPr>
              <a:t>ифадя</a:t>
            </a:r>
            <a:r>
              <a:rPr lang="ru-RU" dirty="0">
                <a:latin typeface="A3 Arial AzLat" pitchFamily="34" charset="-52"/>
              </a:rPr>
              <a:t> </a:t>
            </a:r>
            <a:r>
              <a:rPr lang="ru-RU" dirty="0" err="1">
                <a:latin typeface="A3 Arial AzLat" pitchFamily="34" charset="-52"/>
              </a:rPr>
              <a:t>вермякдян</a:t>
            </a:r>
            <a:r>
              <a:rPr lang="ru-RU" dirty="0">
                <a:latin typeface="A3 Arial AzLat" pitchFamily="34" charset="-52"/>
              </a:rPr>
              <a:t> </a:t>
            </a:r>
            <a:r>
              <a:rPr lang="ru-RU" dirty="0" err="1">
                <a:latin typeface="A3 Arial AzLat" pitchFamily="34" charset="-52"/>
              </a:rPr>
              <a:t>имтина</a:t>
            </a:r>
            <a:r>
              <a:rPr lang="ru-RU" dirty="0">
                <a:latin typeface="A3 Arial AzLat" pitchFamily="34" charset="-52"/>
              </a:rPr>
              <a:t> </a:t>
            </a:r>
            <a:r>
              <a:rPr lang="ru-RU" dirty="0" err="1">
                <a:latin typeface="A3 Arial AzLat" pitchFamily="34" charset="-52"/>
              </a:rPr>
              <a:t>етдийиня</a:t>
            </a:r>
            <a:r>
              <a:rPr lang="ru-RU" dirty="0">
                <a:latin typeface="A3 Arial AzLat" pitchFamily="34" charset="-52"/>
              </a:rPr>
              <a:t> </a:t>
            </a:r>
            <a:r>
              <a:rPr lang="ru-RU" dirty="0" err="1">
                <a:latin typeface="A3 Arial AzLat" pitchFamily="34" charset="-52"/>
              </a:rPr>
              <a:t>эюря</a:t>
            </a:r>
            <a:r>
              <a:rPr lang="ru-RU" dirty="0">
                <a:latin typeface="A3 Arial AzLat" pitchFamily="34" charset="-52"/>
              </a:rPr>
              <a:t> </a:t>
            </a:r>
            <a:r>
              <a:rPr lang="ru-RU" dirty="0" err="1">
                <a:latin typeface="A3 Arial AzLat" pitchFamily="34" charset="-52"/>
              </a:rPr>
              <a:t>азадлыгдан</a:t>
            </a:r>
            <a:r>
              <a:rPr lang="ru-RU" dirty="0">
                <a:latin typeface="A3 Arial AzLat" pitchFamily="34" charset="-52"/>
              </a:rPr>
              <a:t> </a:t>
            </a:r>
            <a:r>
              <a:rPr lang="ru-RU" dirty="0" err="1">
                <a:latin typeface="A3 Arial AzLat" pitchFamily="34" charset="-52"/>
              </a:rPr>
              <a:t>мящрум</a:t>
            </a:r>
            <a:r>
              <a:rPr lang="ru-RU" dirty="0">
                <a:latin typeface="A3 Arial AzLat" pitchFamily="34" charset="-52"/>
              </a:rPr>
              <a:t> </a:t>
            </a:r>
            <a:r>
              <a:rPr lang="ru-RU" dirty="0" err="1">
                <a:latin typeface="A3 Arial AzLat" pitchFamily="34" charset="-52"/>
              </a:rPr>
              <a:t>олунмушдур</a:t>
            </a:r>
            <a:r>
              <a:rPr lang="ru-RU" dirty="0">
                <a:latin typeface="A3 Arial AzLat" pitchFamily="34" charset="-52"/>
              </a:rPr>
              <a:t>. </a:t>
            </a:r>
            <a:r>
              <a:rPr lang="ru-RU" dirty="0" err="1">
                <a:latin typeface="A3 Arial AzLat" pitchFamily="34" charset="-52"/>
              </a:rPr>
              <a:t>Авропа</a:t>
            </a:r>
            <a:r>
              <a:rPr lang="ru-RU" dirty="0">
                <a:latin typeface="A3 Arial AzLat" pitchFamily="34" charset="-52"/>
              </a:rPr>
              <a:t> </a:t>
            </a:r>
            <a:r>
              <a:rPr lang="ru-RU" dirty="0" err="1">
                <a:latin typeface="A3 Arial AzLat" pitchFamily="34" charset="-52"/>
              </a:rPr>
              <a:t>Мящкямяси</a:t>
            </a:r>
            <a:r>
              <a:rPr lang="ru-RU" dirty="0">
                <a:latin typeface="A3 Arial AzLat" pitchFamily="34" charset="-52"/>
              </a:rPr>
              <a:t> </a:t>
            </a:r>
            <a:r>
              <a:rPr lang="ru-RU" dirty="0" err="1">
                <a:latin typeface="A3 Arial AzLat" pitchFamily="34" charset="-52"/>
              </a:rPr>
              <a:t>ядалятли</a:t>
            </a:r>
            <a:r>
              <a:rPr lang="ru-RU" dirty="0">
                <a:latin typeface="A3 Arial AzLat" pitchFamily="34" charset="-52"/>
              </a:rPr>
              <a:t> </a:t>
            </a:r>
            <a:r>
              <a:rPr lang="ru-RU" dirty="0" err="1">
                <a:latin typeface="A3 Arial AzLat" pitchFamily="34" charset="-52"/>
              </a:rPr>
              <a:t>мящкямя</a:t>
            </a:r>
            <a:r>
              <a:rPr lang="ru-RU" dirty="0">
                <a:latin typeface="A3 Arial AzLat" pitchFamily="34" charset="-52"/>
              </a:rPr>
              <a:t> </a:t>
            </a:r>
            <a:r>
              <a:rPr lang="ru-RU" dirty="0" err="1">
                <a:latin typeface="A3 Arial AzLat" pitchFamily="34" charset="-52"/>
              </a:rPr>
              <a:t>арашдырмасы</a:t>
            </a:r>
            <a:r>
              <a:rPr lang="ru-RU" dirty="0">
                <a:latin typeface="A3 Arial AzLat" pitchFamily="34" charset="-52"/>
              </a:rPr>
              <a:t> </a:t>
            </a:r>
            <a:r>
              <a:rPr lang="ru-RU" dirty="0" err="1">
                <a:latin typeface="A3 Arial AzLat" pitchFamily="34" charset="-52"/>
              </a:rPr>
              <a:t>щцгугунун</a:t>
            </a:r>
            <a:r>
              <a:rPr lang="ru-RU" dirty="0">
                <a:latin typeface="A3 Arial AzLat" pitchFamily="34" charset="-52"/>
              </a:rPr>
              <a:t> </a:t>
            </a:r>
            <a:r>
              <a:rPr lang="ru-RU" dirty="0" err="1">
                <a:latin typeface="A3 Arial AzLat" pitchFamily="34" charset="-52"/>
              </a:rPr>
              <a:t>позулмасыны</a:t>
            </a:r>
            <a:r>
              <a:rPr lang="ru-RU" dirty="0">
                <a:latin typeface="A3 Arial AzLat" pitchFamily="34" charset="-52"/>
              </a:rPr>
              <a:t> </a:t>
            </a:r>
            <a:r>
              <a:rPr lang="ru-RU" dirty="0" err="1">
                <a:latin typeface="A3 Arial AzLat" pitchFamily="34" charset="-52"/>
              </a:rPr>
              <a:t>ашкар</a:t>
            </a:r>
            <a:r>
              <a:rPr lang="ru-RU" dirty="0">
                <a:latin typeface="A3 Arial AzLat" pitchFamily="34" charset="-52"/>
              </a:rPr>
              <a:t> </a:t>
            </a:r>
            <a:r>
              <a:rPr lang="ru-RU" dirty="0" err="1">
                <a:latin typeface="A3 Arial AzLat" pitchFamily="34" charset="-52"/>
              </a:rPr>
              <a:t>етмядийи</a:t>
            </a:r>
            <a:r>
              <a:rPr lang="ru-RU" dirty="0">
                <a:latin typeface="A3 Arial AzLat" pitchFamily="34" charset="-52"/>
              </a:rPr>
              <a:t> </a:t>
            </a:r>
            <a:r>
              <a:rPr lang="ru-RU" dirty="0" err="1">
                <a:latin typeface="A3 Arial AzLat" pitchFamily="34" charset="-52"/>
              </a:rPr>
              <a:t>щалда</a:t>
            </a:r>
            <a:r>
              <a:rPr lang="ru-RU" dirty="0">
                <a:latin typeface="A3 Arial AzLat" pitchFamily="34" charset="-52"/>
              </a:rPr>
              <a:t>, </a:t>
            </a:r>
            <a:r>
              <a:rPr lang="ru-RU" dirty="0" err="1">
                <a:latin typeface="A3 Arial AzLat" pitchFamily="34" charset="-52"/>
              </a:rPr>
              <a:t>яризячинин</a:t>
            </a:r>
            <a:r>
              <a:rPr lang="ru-RU" dirty="0">
                <a:latin typeface="A3 Arial AzLat" pitchFamily="34" charset="-52"/>
              </a:rPr>
              <a:t> </a:t>
            </a:r>
            <a:r>
              <a:rPr lang="ru-RU" dirty="0" err="1">
                <a:latin typeface="A3 Arial AzLat" pitchFamily="34" charset="-52"/>
              </a:rPr>
              <a:t>сакит</a:t>
            </a:r>
            <a:r>
              <a:rPr lang="ru-RU" dirty="0">
                <a:latin typeface="A3 Arial AzLat" pitchFamily="34" charset="-52"/>
              </a:rPr>
              <a:t> </a:t>
            </a:r>
            <a:r>
              <a:rPr lang="ru-RU" dirty="0" err="1">
                <a:latin typeface="A3 Arial AzLat" pitchFamily="34" charset="-52"/>
              </a:rPr>
              <a:t>галмаг</a:t>
            </a:r>
            <a:r>
              <a:rPr lang="ru-RU" dirty="0">
                <a:latin typeface="A3 Arial AzLat" pitchFamily="34" charset="-52"/>
              </a:rPr>
              <a:t> </a:t>
            </a:r>
            <a:r>
              <a:rPr lang="ru-RU" dirty="0" err="1">
                <a:latin typeface="A3 Arial AzLat" pitchFamily="34" charset="-52"/>
              </a:rPr>
              <a:t>щцгугуну</a:t>
            </a:r>
            <a:r>
              <a:rPr lang="ru-RU" dirty="0">
                <a:latin typeface="A3 Arial AzLat" pitchFamily="34" charset="-52"/>
              </a:rPr>
              <a:t> </a:t>
            </a:r>
            <a:r>
              <a:rPr lang="ru-RU" dirty="0" err="1">
                <a:latin typeface="A3 Arial AzLat" pitchFamily="34" charset="-52"/>
              </a:rPr>
              <a:t>ясас</a:t>
            </a:r>
            <a:r>
              <a:rPr lang="ru-RU" dirty="0">
                <a:latin typeface="A3 Arial AzLat" pitchFamily="34" charset="-52"/>
              </a:rPr>
              <a:t> </a:t>
            </a:r>
            <a:r>
              <a:rPr lang="ru-RU" dirty="0" err="1">
                <a:latin typeface="A3 Arial AzLat" pitchFamily="34" charset="-52"/>
              </a:rPr>
              <a:t>эютцряряк</a:t>
            </a:r>
            <a:r>
              <a:rPr lang="ru-RU" dirty="0">
                <a:latin typeface="A3 Arial AzLat" pitchFamily="34" charset="-52"/>
              </a:rPr>
              <a:t> 10-ъу </a:t>
            </a:r>
            <a:r>
              <a:rPr lang="ru-RU" dirty="0" err="1">
                <a:latin typeface="A3 Arial AzLat" pitchFamily="34" charset="-52"/>
              </a:rPr>
              <a:t>маддянин</a:t>
            </a:r>
            <a:r>
              <a:rPr lang="ru-RU" dirty="0">
                <a:latin typeface="A3 Arial AzLat" pitchFamily="34" charset="-52"/>
              </a:rPr>
              <a:t> </a:t>
            </a:r>
            <a:r>
              <a:rPr lang="ru-RU" dirty="0" err="1">
                <a:latin typeface="A3 Arial AzLat" pitchFamily="34" charset="-52"/>
              </a:rPr>
              <a:t>позулмасыны</a:t>
            </a:r>
            <a:r>
              <a:rPr lang="ru-RU" dirty="0">
                <a:latin typeface="A3 Arial AzLat" pitchFamily="34" charset="-52"/>
              </a:rPr>
              <a:t> </a:t>
            </a:r>
            <a:r>
              <a:rPr lang="ru-RU" dirty="0" err="1">
                <a:latin typeface="A3 Arial AzLat" pitchFamily="34" charset="-52"/>
              </a:rPr>
              <a:t>мцяййян</a:t>
            </a:r>
            <a:r>
              <a:rPr lang="ru-RU" dirty="0">
                <a:latin typeface="A3 Arial AzLat" pitchFamily="34" charset="-52"/>
              </a:rPr>
              <a:t> </a:t>
            </a:r>
            <a:r>
              <a:rPr lang="ru-RU" dirty="0" err="1">
                <a:latin typeface="A3 Arial AzLat" pitchFamily="34" charset="-52"/>
              </a:rPr>
              <a:t>етмишдир</a:t>
            </a:r>
            <a:r>
              <a:rPr lang="ru-RU" dirty="0">
                <a:latin typeface="A3 Arial AzLat" pitchFamily="34" charset="-52"/>
              </a:rPr>
              <a:t>.</a:t>
            </a:r>
          </a:p>
        </p:txBody>
      </p:sp>
      <p:sp>
        <p:nvSpPr>
          <p:cNvPr id="3" name="Заголовок 2"/>
          <p:cNvSpPr>
            <a:spLocks noGrp="1"/>
          </p:cNvSpPr>
          <p:nvPr>
            <p:ph type="title"/>
          </p:nvPr>
        </p:nvSpPr>
        <p:spPr/>
        <p:txBody>
          <a:bodyPr/>
          <a:lstStyle/>
          <a:p>
            <a:r>
              <a:rPr lang="az-Latn-AZ" dirty="0"/>
              <a:t>FİKRİ İFADƏ ETMƏK AZADLIĞI</a:t>
            </a:r>
            <a:endParaRPr lang="ru-RU" dirty="0"/>
          </a:p>
        </p:txBody>
      </p:sp>
    </p:spTree>
    <p:extLst>
      <p:ext uri="{BB962C8B-B14F-4D97-AF65-F5344CB8AC3E}">
        <p14:creationId xmlns:p14="http://schemas.microsoft.com/office/powerpoint/2010/main" val="194135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204864"/>
            <a:ext cx="7920880" cy="3816424"/>
          </a:xfrm>
        </p:spPr>
        <p:txBody>
          <a:bodyPr>
            <a:normAutofit fontScale="92500" lnSpcReduction="10000"/>
          </a:bodyPr>
          <a:lstStyle/>
          <a:p>
            <a:r>
              <a:rPr lang="az-Latn-AZ" dirty="0" smtClean="0"/>
              <a:t>Rəsm əsərləri (Müller İsveçrəyə  qarşı )</a:t>
            </a:r>
            <a:r>
              <a:rPr lang="en-US" dirty="0" smtClean="0"/>
              <a:t>,</a:t>
            </a:r>
            <a:r>
              <a:rPr lang="az-Latn-AZ" dirty="0"/>
              <a:t> </a:t>
            </a:r>
            <a:r>
              <a:rPr lang="az-Latn-AZ" dirty="0" smtClean="0"/>
              <a:t>obrazlar</a:t>
            </a:r>
            <a:r>
              <a:rPr lang="en-US" dirty="0" smtClean="0"/>
              <a:t>,</a:t>
            </a:r>
            <a:r>
              <a:rPr lang="ru-RU" dirty="0" smtClean="0">
                <a:latin typeface="A3 Arial AzLat" pitchFamily="34" charset="-52"/>
              </a:rPr>
              <a:t> </a:t>
            </a:r>
            <a:r>
              <a:rPr lang="az-Latn-AZ" dirty="0" smtClean="0"/>
              <a:t>ideyanı ifadə etmək və ya məlumatı çatdırmaq məqsədi daşıyan hərəkətlər</a:t>
            </a:r>
            <a:r>
              <a:rPr lang="en-US" dirty="0" smtClean="0"/>
              <a:t>,</a:t>
            </a:r>
            <a:r>
              <a:rPr lang="az-Latn-AZ" dirty="0" smtClean="0"/>
              <a:t> hətta geyim</a:t>
            </a:r>
          </a:p>
          <a:p>
            <a:r>
              <a:rPr lang="az-Latn-AZ" dirty="0" smtClean="0"/>
              <a:t>Çap materialları</a:t>
            </a:r>
          </a:p>
          <a:p>
            <a:r>
              <a:rPr lang="az-Latn-AZ" dirty="0" smtClean="0"/>
              <a:t>Radio yayım verlişləri</a:t>
            </a:r>
            <a:r>
              <a:rPr lang="ru-RU" dirty="0" smtClean="0">
                <a:latin typeface="A3 Arial AzLat" pitchFamily="34" charset="-52"/>
              </a:rPr>
              <a:t> </a:t>
            </a:r>
            <a:r>
              <a:rPr lang="az-Latn-AZ" dirty="0" smtClean="0"/>
              <a:t>(Groppera Radio AG İsveçrəyə qarşı)</a:t>
            </a:r>
          </a:p>
          <a:p>
            <a:r>
              <a:rPr lang="az-Latn-AZ" dirty="0" smtClean="0"/>
              <a:t>Filmlər (Otto-Preminger İnstitutu Avstriyaya qarşı)</a:t>
            </a:r>
            <a:r>
              <a:rPr lang="en-US" dirty="0" smtClean="0"/>
              <a:t>,</a:t>
            </a:r>
            <a:r>
              <a:rPr lang="ru-RU" dirty="0" smtClean="0">
                <a:latin typeface="A3 Arial AzLat" pitchFamily="34" charset="-52"/>
              </a:rPr>
              <a:t> </a:t>
            </a:r>
            <a:r>
              <a:rPr lang="az-Latn-AZ" dirty="0" smtClean="0"/>
              <a:t>fotoqraf şəkilləri</a:t>
            </a:r>
            <a:r>
              <a:rPr lang="en-US" dirty="0" smtClean="0"/>
              <a:t>,</a:t>
            </a:r>
            <a:endParaRPr lang="az-Latn-AZ" dirty="0" smtClean="0"/>
          </a:p>
          <a:p>
            <a:r>
              <a:rPr lang="az-Latn-AZ" dirty="0" smtClean="0"/>
              <a:t>Siyasi rəylər və çıxışlar </a:t>
            </a:r>
          </a:p>
          <a:p>
            <a:r>
              <a:rPr lang="az-Latn-AZ" dirty="0" smtClean="0"/>
              <a:t>Bəddi əsərlər</a:t>
            </a:r>
          </a:p>
          <a:p>
            <a:r>
              <a:rPr lang="az-Latn-AZ" dirty="0" smtClean="0"/>
              <a:t>Kommersiya məzmunlu çıxışlar </a:t>
            </a:r>
            <a:r>
              <a:rPr lang="ru-RU" sz="2200" dirty="0" smtClean="0">
                <a:latin typeface="A3 Arial AzLat" pitchFamily="34" charset="-52"/>
              </a:rPr>
              <a:t>(</a:t>
            </a:r>
            <a:r>
              <a:rPr lang="az-Latn-AZ" sz="2200" dirty="0" smtClean="0"/>
              <a:t>«</a:t>
            </a:r>
            <a:r>
              <a:rPr lang="ru-RU" sz="2200" dirty="0" smtClean="0">
                <a:latin typeface="A3 Arial AzLat" pitchFamily="34" charset="-52"/>
              </a:rPr>
              <a:t>Марк</a:t>
            </a:r>
            <a:r>
              <a:rPr lang="az-Latn-AZ" sz="2200" dirty="0" smtClean="0"/>
              <a:t> </a:t>
            </a:r>
            <a:r>
              <a:rPr lang="ru-RU" sz="2200" dirty="0" smtClean="0">
                <a:latin typeface="A3 Arial AzLat" pitchFamily="34" charset="-52"/>
              </a:rPr>
              <a:t>Интерн</a:t>
            </a:r>
            <a:r>
              <a:rPr lang="az-Latn-AZ" sz="2200" dirty="0" smtClean="0"/>
              <a:t> </a:t>
            </a:r>
            <a:r>
              <a:rPr lang="ru-RU" sz="2200" dirty="0" err="1" smtClean="0">
                <a:latin typeface="A3 Arial AzLat" pitchFamily="34" charset="-52"/>
              </a:rPr>
              <a:t>Иерлае</a:t>
            </a:r>
            <a:r>
              <a:rPr lang="az-Latn-AZ" sz="2200" dirty="0" smtClean="0"/>
              <a:t> </a:t>
            </a:r>
            <a:r>
              <a:rPr lang="ru-RU" sz="2200" dirty="0" err="1" smtClean="0">
                <a:latin typeface="A3 Arial AzLat" pitchFamily="34" charset="-52"/>
              </a:rPr>
              <a:t>ЕмбШ</a:t>
            </a:r>
            <a:r>
              <a:rPr lang="az-Latn-AZ" sz="2200" dirty="0" smtClean="0"/>
              <a:t> </a:t>
            </a:r>
            <a:r>
              <a:rPr lang="ru-RU" sz="2200" dirty="0" err="1" smtClean="0">
                <a:latin typeface="A3 Arial AzLat" pitchFamily="34" charset="-52"/>
              </a:rPr>
              <a:t>Алманийайа</a:t>
            </a:r>
            <a:r>
              <a:rPr lang="ru-RU" sz="2200" dirty="0" smtClean="0">
                <a:latin typeface="A3 Arial AzLat" pitchFamily="34" charset="-52"/>
              </a:rPr>
              <a:t> </a:t>
            </a:r>
            <a:r>
              <a:rPr lang="ru-RU" sz="2200" dirty="0" err="1" smtClean="0">
                <a:latin typeface="A3 Arial AzLat" pitchFamily="34" charset="-52"/>
              </a:rPr>
              <a:t>гаршы</a:t>
            </a:r>
            <a:r>
              <a:rPr lang="az-Latn-AZ" sz="2200" dirty="0" smtClean="0"/>
              <a:t>»</a:t>
            </a:r>
            <a:r>
              <a:rPr lang="ru-RU" sz="2200" dirty="0" smtClean="0">
                <a:latin typeface="A3 Arial AzLat" pitchFamily="34" charset="-52"/>
              </a:rPr>
              <a:t>)</a:t>
            </a:r>
            <a:r>
              <a:rPr lang="ru-RU" dirty="0" smtClean="0">
                <a:latin typeface="A3 Arial AzLat" pitchFamily="34" charset="-52"/>
              </a:rPr>
              <a:t> </a:t>
            </a:r>
            <a:r>
              <a:rPr lang="az-Latn-AZ" dirty="0" smtClean="0"/>
              <a:t>və informasiyalar və s.</a:t>
            </a:r>
          </a:p>
          <a:p>
            <a:endParaRPr lang="az-Latn-AZ" dirty="0"/>
          </a:p>
          <a:p>
            <a:endParaRPr lang="ru-RU" dirty="0"/>
          </a:p>
        </p:txBody>
      </p:sp>
      <p:sp>
        <p:nvSpPr>
          <p:cNvPr id="2" name="Заголовок 1"/>
          <p:cNvSpPr>
            <a:spLocks noGrp="1"/>
          </p:cNvSpPr>
          <p:nvPr>
            <p:ph type="title"/>
          </p:nvPr>
        </p:nvSpPr>
        <p:spPr>
          <a:xfrm>
            <a:off x="1043608" y="548680"/>
            <a:ext cx="7056784" cy="1368152"/>
          </a:xfrm>
        </p:spPr>
        <p:txBody>
          <a:bodyPr>
            <a:normAutofit fontScale="90000"/>
          </a:bodyPr>
          <a:lstStyle/>
          <a:p>
            <a:r>
              <a:rPr lang="az-Latn-AZ" dirty="0" smtClean="0"/>
              <a:t>10-CU MADDƏ İLƏ QORUNAN İFADƏ FORMALARI</a:t>
            </a:r>
            <a:endParaRPr lang="ru-RU" dirty="0"/>
          </a:p>
        </p:txBody>
      </p:sp>
    </p:spTree>
    <p:extLst>
      <p:ext uri="{BB962C8B-B14F-4D97-AF65-F5344CB8AC3E}">
        <p14:creationId xmlns:p14="http://schemas.microsoft.com/office/powerpoint/2010/main" val="7236525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2348880"/>
            <a:ext cx="7344816" cy="3312368"/>
          </a:xfrm>
        </p:spPr>
        <p:txBody>
          <a:bodyPr>
            <a:normAutofit/>
          </a:bodyPr>
          <a:lstStyle/>
          <a:p>
            <a:r>
              <a:rPr lang="az-Latn-AZ" dirty="0" smtClean="0"/>
              <a:t>Mətbuat;</a:t>
            </a:r>
          </a:p>
          <a:p>
            <a:r>
              <a:rPr lang="az-Latn-AZ" dirty="0" smtClean="0"/>
              <a:t>Kitab;</a:t>
            </a:r>
          </a:p>
          <a:p>
            <a:r>
              <a:rPr lang="az-Latn-AZ" dirty="0" smtClean="0"/>
              <a:t>Film;</a:t>
            </a:r>
          </a:p>
          <a:p>
            <a:r>
              <a:rPr lang="az-Latn-AZ" dirty="0" smtClean="0"/>
              <a:t>Radio və televiziya yayımı;</a:t>
            </a:r>
          </a:p>
          <a:p>
            <a:r>
              <a:rPr lang="az-Latn-AZ" dirty="0" smtClean="0"/>
              <a:t>Qrafitlər;</a:t>
            </a:r>
          </a:p>
          <a:p>
            <a:r>
              <a:rPr lang="az-Latn-AZ" dirty="0" smtClean="0"/>
              <a:t>Poster və ya baner;</a:t>
            </a:r>
          </a:p>
          <a:p>
            <a:r>
              <a:rPr lang="az-Latn-AZ" dirty="0" smtClean="0"/>
              <a:t>İnternet və s.</a:t>
            </a:r>
          </a:p>
          <a:p>
            <a:endParaRPr lang="ru-RU" dirty="0"/>
          </a:p>
        </p:txBody>
      </p:sp>
      <p:sp>
        <p:nvSpPr>
          <p:cNvPr id="2" name="Заголовок 1"/>
          <p:cNvSpPr>
            <a:spLocks noGrp="1"/>
          </p:cNvSpPr>
          <p:nvPr>
            <p:ph type="title"/>
          </p:nvPr>
        </p:nvSpPr>
        <p:spPr>
          <a:xfrm>
            <a:off x="1043608" y="692696"/>
            <a:ext cx="7056784" cy="1080120"/>
          </a:xfrm>
        </p:spPr>
        <p:txBody>
          <a:bodyPr>
            <a:normAutofit fontScale="90000"/>
          </a:bodyPr>
          <a:lstStyle/>
          <a:p>
            <a:r>
              <a:rPr lang="az-Latn-AZ" dirty="0" smtClean="0"/>
              <a:t>10-cu MADDƏ İLƏ QORUNAN İFADƏ VASİTƏLƏRİ</a:t>
            </a:r>
            <a:endParaRPr lang="ru-RU" dirty="0"/>
          </a:p>
        </p:txBody>
      </p:sp>
    </p:spTree>
    <p:extLst>
      <p:ext uri="{BB962C8B-B14F-4D97-AF65-F5344CB8AC3E}">
        <p14:creationId xmlns:p14="http://schemas.microsoft.com/office/powerpoint/2010/main" val="36429242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2388021"/>
            <a:ext cx="7408333" cy="3633267"/>
          </a:xfrm>
        </p:spPr>
        <p:txBody>
          <a:bodyPr>
            <a:normAutofit fontScale="77500" lnSpcReduction="20000"/>
          </a:bodyPr>
          <a:lstStyle/>
          <a:p>
            <a:pPr algn="just"/>
            <a:r>
              <a:rPr lang="ru-RU" dirty="0" smtClean="0">
                <a:latin typeface="A3 Arial AzLat" pitchFamily="34" charset="-52"/>
              </a:rPr>
              <a:t>- </a:t>
            </a:r>
            <a:r>
              <a:rPr lang="ru-RU" dirty="0" err="1" smtClean="0">
                <a:latin typeface="A3 Arial AzLat" pitchFamily="34" charset="-52"/>
              </a:rPr>
              <a:t>Мящкямя</a:t>
            </a:r>
            <a:r>
              <a:rPr lang="az-Latn-AZ" dirty="0" smtClean="0"/>
              <a:t> </a:t>
            </a:r>
            <a:r>
              <a:rPr lang="ru-RU" dirty="0" err="1" smtClean="0">
                <a:latin typeface="A3 Arial AzLat" pitchFamily="34" charset="-52"/>
              </a:rPr>
              <a:t>Конвенсийада</a:t>
            </a:r>
            <a:r>
              <a:rPr lang="az-Latn-AZ" dirty="0" smtClean="0"/>
              <a:t> </a:t>
            </a:r>
            <a:r>
              <a:rPr lang="ru-RU" dirty="0" err="1" smtClean="0">
                <a:latin typeface="A3 Arial AzLat" pitchFamily="34" charset="-52"/>
              </a:rPr>
              <a:t>нязярдя</a:t>
            </a:r>
            <a:r>
              <a:rPr lang="az-Latn-AZ" dirty="0" smtClean="0"/>
              <a:t> </a:t>
            </a:r>
            <a:r>
              <a:rPr lang="ru-RU" dirty="0" err="1" smtClean="0">
                <a:latin typeface="A3 Arial AzLat" pitchFamily="34" charset="-52"/>
              </a:rPr>
              <a:t>тутулан</a:t>
            </a:r>
            <a:r>
              <a:rPr lang="az-Latn-AZ" dirty="0" smtClean="0"/>
              <a:t> </a:t>
            </a:r>
            <a:r>
              <a:rPr lang="ru-RU" dirty="0" err="1" smtClean="0">
                <a:latin typeface="A3 Arial AzLat" pitchFamily="34" charset="-52"/>
              </a:rPr>
              <a:t>ифадя</a:t>
            </a:r>
            <a:r>
              <a:rPr lang="ru-RU" dirty="0" smtClean="0">
                <a:latin typeface="A3 Arial AzLat" pitchFamily="34" charset="-52"/>
              </a:rPr>
              <a:t> </a:t>
            </a:r>
            <a:r>
              <a:rPr lang="ru-RU" dirty="0" err="1" smtClean="0">
                <a:latin typeface="A3 Arial AzLat" pitchFamily="34" charset="-52"/>
              </a:rPr>
              <a:t>азадлыьы</a:t>
            </a:r>
            <a:r>
              <a:rPr lang="ru-RU" dirty="0" smtClean="0">
                <a:latin typeface="A3 Arial AzLat" pitchFamily="34" charset="-52"/>
              </a:rPr>
              <a:t> </a:t>
            </a:r>
            <a:r>
              <a:rPr lang="ru-RU" dirty="0" err="1" smtClean="0">
                <a:latin typeface="A3 Arial AzLat" pitchFamily="34" charset="-52"/>
              </a:rPr>
              <a:t>щцгугуну</a:t>
            </a:r>
            <a:r>
              <a:rPr lang="az-Latn-AZ" dirty="0" smtClean="0"/>
              <a:t> </a:t>
            </a:r>
            <a:r>
              <a:rPr lang="ru-RU" dirty="0" err="1" smtClean="0">
                <a:latin typeface="A3 Arial AzLat" pitchFamily="34" charset="-52"/>
              </a:rPr>
              <a:t>бцтцн</a:t>
            </a:r>
            <a:r>
              <a:rPr lang="ru-RU" dirty="0" smtClean="0">
                <a:latin typeface="A3 Arial AzLat" pitchFamily="34" charset="-52"/>
              </a:rPr>
              <a:t> </a:t>
            </a:r>
            <a:r>
              <a:rPr lang="ru-RU" dirty="0" err="1" smtClean="0">
                <a:latin typeface="A3 Arial AzLat" pitchFamily="34" charset="-52"/>
              </a:rPr>
              <a:t>ряй</a:t>
            </a:r>
            <a:r>
              <a:rPr lang="ru-RU" dirty="0" smtClean="0">
                <a:latin typeface="A3 Arial AzLat" pitchFamily="34" charset="-52"/>
              </a:rPr>
              <a:t> </a:t>
            </a:r>
            <a:r>
              <a:rPr lang="ru-RU" dirty="0" err="1" smtClean="0">
                <a:latin typeface="A3 Arial AzLat" pitchFamily="34" charset="-52"/>
              </a:rPr>
              <a:t>вя</a:t>
            </a:r>
            <a:r>
              <a:rPr lang="az-Latn-AZ" dirty="0" smtClean="0"/>
              <a:t> </a:t>
            </a:r>
            <a:r>
              <a:rPr lang="ru-RU" dirty="0" err="1" smtClean="0">
                <a:latin typeface="A3 Arial AzLat" pitchFamily="34" charset="-52"/>
              </a:rPr>
              <a:t>мялуматлары</a:t>
            </a:r>
            <a:r>
              <a:rPr lang="az-Latn-AZ" dirty="0" smtClean="0"/>
              <a:t> </a:t>
            </a:r>
            <a:r>
              <a:rPr lang="ru-RU" dirty="0" err="1" smtClean="0">
                <a:latin typeface="A3 Arial AzLat" pitchFamily="34" charset="-52"/>
              </a:rPr>
              <a:t>мцдафия</a:t>
            </a:r>
            <a:r>
              <a:rPr lang="ru-RU" dirty="0" smtClean="0">
                <a:latin typeface="A3 Arial AzLat" pitchFamily="34" charset="-52"/>
              </a:rPr>
              <a:t> </a:t>
            </a:r>
            <a:r>
              <a:rPr lang="ru-RU" dirty="0" err="1" smtClean="0">
                <a:latin typeface="A3 Arial AzLat" pitchFamily="34" charset="-52"/>
              </a:rPr>
              <a:t>едян</a:t>
            </a:r>
            <a:r>
              <a:rPr lang="ru-RU" dirty="0" smtClean="0">
                <a:latin typeface="A3 Arial AzLat" pitchFamily="34" charset="-52"/>
              </a:rPr>
              <a:t> </a:t>
            </a:r>
            <a:r>
              <a:rPr lang="ru-RU" dirty="0" err="1" smtClean="0">
                <a:latin typeface="A3 Arial AzLat" pitchFamily="34" charset="-52"/>
              </a:rPr>
              <a:t>щцгуг</a:t>
            </a:r>
            <a:r>
              <a:rPr lang="az-Latn-AZ" dirty="0" smtClean="0"/>
              <a:t> </a:t>
            </a:r>
            <a:r>
              <a:rPr lang="ru-RU" dirty="0" smtClean="0">
                <a:latin typeface="A3 Arial AzLat" pitchFamily="34" charset="-52"/>
              </a:rPr>
              <a:t>кими </a:t>
            </a:r>
            <a:r>
              <a:rPr lang="ru-RU" dirty="0" err="1" smtClean="0">
                <a:latin typeface="A3 Arial AzLat" pitchFamily="34" charset="-52"/>
              </a:rPr>
              <a:t>шярщ</a:t>
            </a:r>
            <a:r>
              <a:rPr lang="ru-RU" dirty="0" smtClean="0">
                <a:latin typeface="A3 Arial AzLat" pitchFamily="34" charset="-52"/>
              </a:rPr>
              <a:t> </a:t>
            </a:r>
            <a:r>
              <a:rPr lang="ru-RU" dirty="0" err="1" smtClean="0">
                <a:latin typeface="A3 Arial AzLat" pitchFamily="34" charset="-52"/>
              </a:rPr>
              <a:t>едиб</a:t>
            </a:r>
            <a:r>
              <a:rPr lang="az-Latn-AZ" dirty="0" smtClean="0"/>
              <a:t>. </a:t>
            </a:r>
            <a:r>
              <a:rPr lang="ru-RU" dirty="0" err="1" smtClean="0">
                <a:latin typeface="A3 Arial AzLat" pitchFamily="34" charset="-52"/>
              </a:rPr>
              <a:t>Лакин</a:t>
            </a:r>
            <a:r>
              <a:rPr lang="ru-RU" dirty="0" smtClean="0">
                <a:latin typeface="A3 Arial AzLat" pitchFamily="34" charset="-52"/>
              </a:rPr>
              <a:t>,</a:t>
            </a:r>
            <a:r>
              <a:rPr lang="az-Latn-AZ" dirty="0" smtClean="0"/>
              <a:t> </a:t>
            </a:r>
            <a:r>
              <a:rPr lang="ru-RU" dirty="0" err="1" smtClean="0">
                <a:latin typeface="A3 Arial AzLat" pitchFamily="34" charset="-52"/>
              </a:rPr>
              <a:t>бу</a:t>
            </a:r>
            <a:r>
              <a:rPr lang="az-Latn-AZ" dirty="0" smtClean="0"/>
              <a:t> </a:t>
            </a:r>
            <a:r>
              <a:rPr lang="ru-RU" dirty="0" err="1" smtClean="0">
                <a:latin typeface="A3 Arial AzLat" pitchFamily="34" charset="-52"/>
              </a:rPr>
              <a:t>щцгуг</a:t>
            </a:r>
            <a:r>
              <a:rPr lang="az-Latn-AZ" dirty="0" smtClean="0"/>
              <a:t> </a:t>
            </a:r>
            <a:r>
              <a:rPr lang="ru-RU" dirty="0" err="1" smtClean="0">
                <a:latin typeface="A3 Arial AzLat" pitchFamily="34" charset="-52"/>
              </a:rPr>
              <a:t>Конвенсийа</a:t>
            </a:r>
            <a:r>
              <a:rPr lang="ru-RU" dirty="0" smtClean="0">
                <a:latin typeface="A3 Arial AzLat" pitchFamily="34" charset="-52"/>
              </a:rPr>
              <a:t> </a:t>
            </a:r>
            <a:r>
              <a:rPr lang="ru-RU" dirty="0" err="1" smtClean="0">
                <a:latin typeface="A3 Arial AzLat" pitchFamily="34" charset="-52"/>
              </a:rPr>
              <a:t>иля</a:t>
            </a:r>
            <a:r>
              <a:rPr lang="ru-RU" dirty="0" smtClean="0">
                <a:latin typeface="A3 Arial AzLat" pitchFamily="34" charset="-52"/>
              </a:rPr>
              <a:t> </a:t>
            </a:r>
            <a:r>
              <a:rPr lang="ru-RU" dirty="0" err="1" smtClean="0">
                <a:latin typeface="A3 Arial AzLat" pitchFamily="34" charset="-52"/>
              </a:rPr>
              <a:t>горунан</a:t>
            </a:r>
            <a:r>
              <a:rPr lang="az-Latn-AZ" dirty="0" smtClean="0"/>
              <a:t> </a:t>
            </a:r>
            <a:r>
              <a:rPr lang="ru-RU" dirty="0" err="1" smtClean="0">
                <a:latin typeface="A3 Arial AzLat" pitchFamily="34" charset="-52"/>
              </a:rPr>
              <a:t>щцгуг</a:t>
            </a:r>
            <a:r>
              <a:rPr lang="ru-RU" dirty="0" smtClean="0">
                <a:latin typeface="A3 Arial AzLat" pitchFamily="34" charset="-52"/>
              </a:rPr>
              <a:t> </a:t>
            </a:r>
            <a:r>
              <a:rPr lang="ru-RU" dirty="0" err="1" smtClean="0">
                <a:latin typeface="A3 Arial AzLat" pitchFamily="34" charset="-52"/>
              </a:rPr>
              <a:t>вя</a:t>
            </a:r>
            <a:r>
              <a:rPr lang="az-Latn-AZ" dirty="0" smtClean="0"/>
              <a:t> </a:t>
            </a:r>
            <a:r>
              <a:rPr lang="ru-RU" dirty="0" err="1" smtClean="0">
                <a:latin typeface="A3 Arial AzLat" pitchFamily="34" charset="-52"/>
              </a:rPr>
              <a:t>азадлыглары</a:t>
            </a:r>
            <a:r>
              <a:rPr lang="az-Latn-AZ" dirty="0" smtClean="0"/>
              <a:t> </a:t>
            </a:r>
            <a:r>
              <a:rPr lang="ru-RU" dirty="0" err="1" smtClean="0">
                <a:latin typeface="A3 Arial AzLat" pitchFamily="34" charset="-52"/>
              </a:rPr>
              <a:t>Конвенсийанын</a:t>
            </a:r>
            <a:r>
              <a:rPr lang="az-Latn-AZ" dirty="0" smtClean="0"/>
              <a:t> </a:t>
            </a:r>
            <a:r>
              <a:rPr lang="ru-RU" dirty="0" smtClean="0">
                <a:latin typeface="A3 Arial AzLat" pitchFamily="34" charset="-52"/>
              </a:rPr>
              <a:t>17-ъи </a:t>
            </a:r>
            <a:r>
              <a:rPr lang="ru-RU" dirty="0" err="1" smtClean="0">
                <a:latin typeface="A3 Arial AzLat" pitchFamily="34" charset="-52"/>
              </a:rPr>
              <a:t>маддясиня</a:t>
            </a:r>
            <a:r>
              <a:rPr lang="ru-RU" dirty="0" smtClean="0">
                <a:latin typeface="A3 Arial AzLat" pitchFamily="34" charset="-52"/>
              </a:rPr>
              <a:t> </a:t>
            </a:r>
            <a:r>
              <a:rPr lang="ru-RU" dirty="0" err="1" smtClean="0">
                <a:latin typeface="A3 Arial AzLat" pitchFamily="34" charset="-52"/>
              </a:rPr>
              <a:t>зидд</a:t>
            </a:r>
            <a:r>
              <a:rPr lang="ru-RU" dirty="0" smtClean="0">
                <a:latin typeface="A3 Arial AzLat" pitchFamily="34" charset="-52"/>
              </a:rPr>
              <a:t> </a:t>
            </a:r>
            <a:r>
              <a:rPr lang="ru-RU" dirty="0" err="1" smtClean="0">
                <a:latin typeface="A3 Arial AzLat" pitchFamily="34" charset="-52"/>
              </a:rPr>
              <a:t>олараг</a:t>
            </a:r>
            <a:r>
              <a:rPr lang="ru-RU" dirty="0" smtClean="0">
                <a:latin typeface="A3 Arial AzLat" pitchFamily="34" charset="-52"/>
              </a:rPr>
              <a:t> </a:t>
            </a:r>
            <a:r>
              <a:rPr lang="ru-RU" dirty="0" err="1" smtClean="0">
                <a:latin typeface="A3 Arial AzLat" pitchFamily="34" charset="-52"/>
              </a:rPr>
              <a:t>ляьв</a:t>
            </a:r>
            <a:r>
              <a:rPr lang="az-Latn-AZ" dirty="0" smtClean="0"/>
              <a:t> </a:t>
            </a:r>
            <a:r>
              <a:rPr lang="ru-RU" dirty="0" err="1" smtClean="0">
                <a:latin typeface="A3 Arial AzLat" pitchFamily="34" charset="-52"/>
              </a:rPr>
              <a:t>етмяк</a:t>
            </a:r>
            <a:r>
              <a:rPr lang="ru-RU" dirty="0" smtClean="0">
                <a:latin typeface="A3 Arial AzLat" pitchFamily="34" charset="-52"/>
              </a:rPr>
              <a:t> </a:t>
            </a:r>
            <a:r>
              <a:rPr lang="ru-RU" dirty="0" err="1" smtClean="0">
                <a:latin typeface="A3 Arial AzLat" pitchFamily="34" charset="-52"/>
              </a:rPr>
              <a:t>вя</a:t>
            </a:r>
            <a:r>
              <a:rPr lang="ru-RU" dirty="0" smtClean="0">
                <a:latin typeface="A3 Arial AzLat" pitchFamily="34" charset="-52"/>
              </a:rPr>
              <a:t> </a:t>
            </a:r>
            <a:r>
              <a:rPr lang="ru-RU" dirty="0" err="1" smtClean="0">
                <a:latin typeface="A3 Arial AzLat" pitchFamily="34" charset="-52"/>
              </a:rPr>
              <a:t>йа</a:t>
            </a:r>
            <a:r>
              <a:rPr lang="ru-RU" dirty="0" smtClean="0">
                <a:latin typeface="A3 Arial AzLat" pitchFamily="34" charset="-52"/>
              </a:rPr>
              <a:t> </a:t>
            </a:r>
            <a:r>
              <a:rPr lang="ru-RU" dirty="0" err="1" smtClean="0">
                <a:latin typeface="A3 Arial AzLat" pitchFamily="34" charset="-52"/>
              </a:rPr>
              <a:t>онлары</a:t>
            </a:r>
            <a:r>
              <a:rPr lang="az-Latn-AZ" dirty="0" smtClean="0"/>
              <a:t> </a:t>
            </a:r>
            <a:r>
              <a:rPr lang="ru-RU" dirty="0" err="1" smtClean="0">
                <a:latin typeface="A3 Arial AzLat" pitchFamily="34" charset="-52"/>
              </a:rPr>
              <a:t>Конвенсийада</a:t>
            </a:r>
            <a:r>
              <a:rPr lang="ru-RU" dirty="0" smtClean="0">
                <a:latin typeface="A3 Arial AzLat" pitchFamily="34" charset="-52"/>
              </a:rPr>
              <a:t> </a:t>
            </a:r>
            <a:r>
              <a:rPr lang="ru-RU" dirty="0" err="1" smtClean="0">
                <a:latin typeface="A3 Arial AzLat" pitchFamily="34" charset="-52"/>
              </a:rPr>
              <a:t>нязярдя</a:t>
            </a:r>
            <a:r>
              <a:rPr lang="az-Latn-AZ" dirty="0" smtClean="0"/>
              <a:t> </a:t>
            </a:r>
            <a:r>
              <a:rPr lang="ru-RU" dirty="0" err="1" smtClean="0">
                <a:latin typeface="A3 Arial AzLat" pitchFamily="34" charset="-52"/>
              </a:rPr>
              <a:t>тутуландан</a:t>
            </a:r>
            <a:r>
              <a:rPr lang="ru-RU" dirty="0" smtClean="0">
                <a:latin typeface="A3 Arial AzLat" pitchFamily="34" charset="-52"/>
              </a:rPr>
              <a:t> </a:t>
            </a:r>
            <a:r>
              <a:rPr lang="ru-RU" dirty="0" err="1" smtClean="0">
                <a:latin typeface="A3 Arial AzLat" pitchFamily="34" charset="-52"/>
              </a:rPr>
              <a:t>даща</a:t>
            </a:r>
            <a:r>
              <a:rPr lang="az-Latn-AZ" dirty="0" smtClean="0"/>
              <a:t> </a:t>
            </a:r>
            <a:r>
              <a:rPr lang="ru-RU" dirty="0" err="1" smtClean="0">
                <a:latin typeface="A3 Arial AzLat" pitchFamily="34" charset="-52"/>
              </a:rPr>
              <a:t>артыг</a:t>
            </a:r>
            <a:r>
              <a:rPr lang="ru-RU" dirty="0" smtClean="0">
                <a:latin typeface="A3 Arial AzLat" pitchFamily="34" charset="-52"/>
              </a:rPr>
              <a:t> </a:t>
            </a:r>
            <a:r>
              <a:rPr lang="ru-RU" dirty="0" err="1" smtClean="0">
                <a:latin typeface="A3 Arial AzLat" pitchFamily="34" charset="-52"/>
              </a:rPr>
              <a:t>мящдудлашдырмаг</a:t>
            </a:r>
            <a:r>
              <a:rPr lang="az-Latn-AZ" dirty="0" smtClean="0"/>
              <a:t> </a:t>
            </a:r>
            <a:r>
              <a:rPr lang="ru-RU" dirty="0" err="1" smtClean="0">
                <a:latin typeface="A3 Arial AzLat" pitchFamily="34" charset="-52"/>
              </a:rPr>
              <a:t>мягсяди</a:t>
            </a:r>
            <a:r>
              <a:rPr lang="ru-RU" dirty="0" smtClean="0">
                <a:latin typeface="A3 Arial AzLat" pitchFamily="34" charset="-52"/>
              </a:rPr>
              <a:t> </a:t>
            </a:r>
            <a:r>
              <a:rPr lang="ru-RU" dirty="0" err="1" smtClean="0">
                <a:latin typeface="A3 Arial AzLat" pitchFamily="34" charset="-52"/>
              </a:rPr>
              <a:t>дашыйан</a:t>
            </a:r>
            <a:r>
              <a:rPr lang="az-Latn-AZ" dirty="0" smtClean="0"/>
              <a:t> </a:t>
            </a:r>
            <a:r>
              <a:rPr lang="ru-RU" dirty="0" err="1" smtClean="0">
                <a:latin typeface="A3 Arial AzLat" pitchFamily="34" charset="-52"/>
              </a:rPr>
              <a:t>фикирлярин</a:t>
            </a:r>
            <a:r>
              <a:rPr lang="ru-RU" dirty="0" smtClean="0">
                <a:latin typeface="A3 Arial AzLat" pitchFamily="34" charset="-52"/>
              </a:rPr>
              <a:t> </a:t>
            </a:r>
            <a:r>
              <a:rPr lang="ru-RU" dirty="0" err="1" smtClean="0">
                <a:latin typeface="A3 Arial AzLat" pitchFamily="34" charset="-52"/>
              </a:rPr>
              <a:t>ифадя</a:t>
            </a:r>
            <a:r>
              <a:rPr lang="ru-RU" dirty="0" smtClean="0">
                <a:latin typeface="A3 Arial AzLat" pitchFamily="34" charset="-52"/>
              </a:rPr>
              <a:t> </a:t>
            </a:r>
            <a:r>
              <a:rPr lang="ru-RU" dirty="0" err="1" smtClean="0">
                <a:latin typeface="A3 Arial AzLat" pitchFamily="34" charset="-52"/>
              </a:rPr>
              <a:t>едилмяси</a:t>
            </a:r>
            <a:r>
              <a:rPr lang="az-Latn-AZ" dirty="0" smtClean="0"/>
              <a:t> </a:t>
            </a:r>
            <a:r>
              <a:rPr lang="ru-RU" dirty="0" err="1" smtClean="0">
                <a:latin typeface="A3 Arial AzLat" pitchFamily="34" charset="-52"/>
              </a:rPr>
              <a:t>щцгугуну</a:t>
            </a:r>
            <a:r>
              <a:rPr lang="ru-RU" dirty="0" smtClean="0">
                <a:latin typeface="A3 Arial AzLat" pitchFamily="34" charset="-52"/>
              </a:rPr>
              <a:t> </a:t>
            </a:r>
            <a:r>
              <a:rPr lang="ru-RU" dirty="0" err="1" smtClean="0">
                <a:latin typeface="A3 Arial AzLat" pitchFamily="34" charset="-52"/>
              </a:rPr>
              <a:t>истисна</a:t>
            </a:r>
            <a:r>
              <a:rPr lang="ru-RU" dirty="0" smtClean="0">
                <a:latin typeface="A3 Arial AzLat" pitchFamily="34" charset="-52"/>
              </a:rPr>
              <a:t> </a:t>
            </a:r>
            <a:r>
              <a:rPr lang="ru-RU" dirty="0" err="1" smtClean="0">
                <a:latin typeface="A3 Arial AzLat" pitchFamily="34" charset="-52"/>
              </a:rPr>
              <a:t>едир</a:t>
            </a:r>
            <a:r>
              <a:rPr lang="az-Latn-AZ" dirty="0" smtClean="0"/>
              <a:t>.</a:t>
            </a:r>
            <a:endParaRPr lang="ru-RU" dirty="0" smtClean="0"/>
          </a:p>
          <a:p>
            <a:pPr algn="just"/>
            <a:r>
              <a:rPr lang="ru-RU" dirty="0" err="1" smtClean="0">
                <a:latin typeface="A3 Arial AzLat" pitchFamily="34" charset="-52"/>
              </a:rPr>
              <a:t>Мясялян</a:t>
            </a:r>
            <a:r>
              <a:rPr lang="ru-RU" dirty="0" smtClean="0">
                <a:latin typeface="A3 Arial AzLat" pitchFamily="34" charset="-52"/>
              </a:rPr>
              <a:t>,</a:t>
            </a:r>
            <a:r>
              <a:rPr lang="az-Latn-AZ" dirty="0" smtClean="0"/>
              <a:t> </a:t>
            </a:r>
            <a:r>
              <a:rPr lang="ru-RU" dirty="0" err="1" smtClean="0">
                <a:latin typeface="A3 Arial AzLat" pitchFamily="34" charset="-52"/>
              </a:rPr>
              <a:t>бунлара</a:t>
            </a:r>
            <a:r>
              <a:rPr lang="ru-RU" dirty="0" smtClean="0">
                <a:latin typeface="A3 Arial AzLat" pitchFamily="34" charset="-52"/>
              </a:rPr>
              <a:t> «</a:t>
            </a:r>
            <a:r>
              <a:rPr lang="ru-RU" dirty="0" err="1" smtClean="0">
                <a:latin typeface="A3 Arial AzLat" pitchFamily="34" charset="-52"/>
              </a:rPr>
              <a:t>насизм</a:t>
            </a:r>
            <a:r>
              <a:rPr lang="ru-RU" dirty="0" smtClean="0">
                <a:latin typeface="A3 Arial AzLat" pitchFamily="34" charset="-52"/>
              </a:rPr>
              <a:t>»,</a:t>
            </a:r>
            <a:r>
              <a:rPr lang="az-Latn-AZ" dirty="0" smtClean="0"/>
              <a:t> (</a:t>
            </a:r>
            <a:r>
              <a:rPr lang="ru-RU" dirty="0" err="1" smtClean="0">
                <a:latin typeface="A3 Arial AzLat" pitchFamily="34" charset="-52"/>
              </a:rPr>
              <a:t>насионал</a:t>
            </a:r>
            <a:r>
              <a:rPr lang="az-Latn-AZ" dirty="0" smtClean="0"/>
              <a:t> </a:t>
            </a:r>
            <a:r>
              <a:rPr lang="ru-RU" dirty="0" err="1" smtClean="0">
                <a:latin typeface="A3 Arial AzLat" pitchFamily="34" charset="-52"/>
              </a:rPr>
              <a:t>сосиализм</a:t>
            </a:r>
            <a:r>
              <a:rPr lang="az-Latn-AZ" dirty="0" smtClean="0"/>
              <a:t>, </a:t>
            </a:r>
            <a:r>
              <a:rPr lang="ru-RU" dirty="0" smtClean="0">
                <a:latin typeface="A3 Arial AzLat" pitchFamily="34" charset="-52"/>
              </a:rPr>
              <a:t>фашизм</a:t>
            </a:r>
            <a:r>
              <a:rPr lang="az-Latn-AZ" dirty="0" smtClean="0"/>
              <a:t>) </a:t>
            </a:r>
            <a:r>
              <a:rPr lang="ru-RU" dirty="0" err="1" smtClean="0">
                <a:latin typeface="A3 Arial AzLat" pitchFamily="34" charset="-52"/>
              </a:rPr>
              <a:t>дяйярлярини</a:t>
            </a:r>
            <a:r>
              <a:rPr lang="ru-RU" dirty="0" smtClean="0">
                <a:latin typeface="A3 Arial AzLat" pitchFamily="34" charset="-52"/>
              </a:rPr>
              <a:t> </a:t>
            </a:r>
            <a:r>
              <a:rPr lang="ru-RU" dirty="0" err="1" smtClean="0">
                <a:latin typeface="A3 Arial AzLat" pitchFamily="34" charset="-52"/>
              </a:rPr>
              <a:t>тярифляйян</a:t>
            </a:r>
            <a:r>
              <a:rPr lang="az-Latn-AZ" dirty="0" smtClean="0"/>
              <a:t> </a:t>
            </a:r>
            <a:r>
              <a:rPr lang="ru-RU" dirty="0" err="1" smtClean="0">
                <a:latin typeface="A3 Arial AzLat" pitchFamily="34" charset="-52"/>
              </a:rPr>
              <a:t>фикирляр</a:t>
            </a:r>
            <a:r>
              <a:rPr lang="ru-RU" dirty="0" smtClean="0">
                <a:latin typeface="A3 Arial AzLat" pitchFamily="34" charset="-52"/>
              </a:rPr>
              <a:t>,</a:t>
            </a:r>
            <a:r>
              <a:rPr lang="az-Latn-AZ" dirty="0" smtClean="0"/>
              <a:t> </a:t>
            </a:r>
            <a:r>
              <a:rPr lang="ru-RU" dirty="0" err="1" smtClean="0">
                <a:latin typeface="A3 Arial AzLat" pitchFamily="34" charset="-52"/>
              </a:rPr>
              <a:t>йящудилярин</a:t>
            </a:r>
            <a:r>
              <a:rPr lang="ru-RU" dirty="0" smtClean="0">
                <a:latin typeface="A3 Arial AzLat" pitchFamily="34" charset="-52"/>
              </a:rPr>
              <a:t> </a:t>
            </a:r>
            <a:r>
              <a:rPr lang="ru-RU" dirty="0" err="1" smtClean="0">
                <a:latin typeface="A3 Arial AzLat" pitchFamily="34" charset="-52"/>
              </a:rPr>
              <a:t>мящви</a:t>
            </a:r>
            <a:r>
              <a:rPr lang="az-Latn-AZ" dirty="0" smtClean="0"/>
              <a:t> </a:t>
            </a:r>
            <a:r>
              <a:rPr lang="ru-RU" dirty="0" err="1" smtClean="0">
                <a:latin typeface="A3 Arial AzLat" pitchFamily="34" charset="-52"/>
              </a:rPr>
              <a:t>барядя</a:t>
            </a:r>
            <a:r>
              <a:rPr lang="ru-RU" dirty="0" smtClean="0">
                <a:latin typeface="A3 Arial AzLat" pitchFamily="34" charset="-52"/>
              </a:rPr>
              <a:t> </a:t>
            </a:r>
            <a:r>
              <a:rPr lang="ru-RU" dirty="0" err="1" smtClean="0">
                <a:latin typeface="A3 Arial AzLat" pitchFamily="34" charset="-52"/>
              </a:rPr>
              <a:t>тарихи</a:t>
            </a:r>
            <a:r>
              <a:rPr lang="ru-RU" dirty="0" smtClean="0">
                <a:latin typeface="A3 Arial AzLat" pitchFamily="34" charset="-52"/>
              </a:rPr>
              <a:t> </a:t>
            </a:r>
            <a:r>
              <a:rPr lang="ru-RU" dirty="0" err="1" smtClean="0">
                <a:latin typeface="A3 Arial AzLat" pitchFamily="34" charset="-52"/>
              </a:rPr>
              <a:t>фактлары</a:t>
            </a:r>
            <a:r>
              <a:rPr lang="az-Latn-AZ" dirty="0" smtClean="0"/>
              <a:t> </a:t>
            </a:r>
            <a:r>
              <a:rPr lang="ru-RU" dirty="0" err="1" smtClean="0">
                <a:latin typeface="A3 Arial AzLat" pitchFamily="34" charset="-52"/>
              </a:rPr>
              <a:t>тящриф</a:t>
            </a:r>
            <a:r>
              <a:rPr lang="ru-RU" dirty="0" smtClean="0">
                <a:latin typeface="A3 Arial AzLat" pitchFamily="34" charset="-52"/>
              </a:rPr>
              <a:t> </a:t>
            </a:r>
            <a:r>
              <a:rPr lang="ru-RU" dirty="0" err="1" smtClean="0">
                <a:latin typeface="A3 Arial AzLat" pitchFamily="34" charset="-52"/>
              </a:rPr>
              <a:t>етмяйя</a:t>
            </a:r>
            <a:r>
              <a:rPr lang="ru-RU" dirty="0" smtClean="0">
                <a:latin typeface="A3 Arial AzLat" pitchFamily="34" charset="-52"/>
              </a:rPr>
              <a:t> </a:t>
            </a:r>
            <a:r>
              <a:rPr lang="ru-RU" dirty="0" err="1" smtClean="0">
                <a:latin typeface="A3 Arial AzLat" pitchFamily="34" charset="-52"/>
              </a:rPr>
              <a:t>ъящд</a:t>
            </a:r>
            <a:r>
              <a:rPr lang="ru-RU" dirty="0" smtClean="0">
                <a:latin typeface="A3 Arial AzLat" pitchFamily="34" charset="-52"/>
              </a:rPr>
              <a:t> </a:t>
            </a:r>
            <a:r>
              <a:rPr lang="ru-RU" dirty="0" err="1" smtClean="0">
                <a:latin typeface="A3 Arial AzLat" pitchFamily="34" charset="-52"/>
              </a:rPr>
              <a:t>эюстярян</a:t>
            </a:r>
            <a:r>
              <a:rPr lang="az-Latn-AZ" dirty="0" smtClean="0"/>
              <a:t> </a:t>
            </a:r>
            <a:r>
              <a:rPr lang="ru-RU" dirty="0" err="1" smtClean="0">
                <a:latin typeface="A3 Arial AzLat" pitchFamily="34" charset="-52"/>
              </a:rPr>
              <a:t>вя</a:t>
            </a:r>
            <a:r>
              <a:rPr lang="az-Latn-AZ" dirty="0" smtClean="0"/>
              <a:t> </a:t>
            </a:r>
            <a:r>
              <a:rPr lang="ru-RU" dirty="0" err="1" smtClean="0">
                <a:latin typeface="A3 Arial AzLat" pitchFamily="34" charset="-52"/>
              </a:rPr>
              <a:t>йа</a:t>
            </a:r>
            <a:r>
              <a:rPr lang="az-Latn-AZ" dirty="0" smtClean="0"/>
              <a:t> </a:t>
            </a:r>
            <a:r>
              <a:rPr lang="ru-RU" dirty="0" smtClean="0">
                <a:latin typeface="A3 Arial AzLat" pitchFamily="34" charset="-52"/>
              </a:rPr>
              <a:t>ирги</a:t>
            </a:r>
            <a:r>
              <a:rPr lang="az-Latn-AZ" dirty="0" smtClean="0"/>
              <a:t> </a:t>
            </a:r>
            <a:r>
              <a:rPr lang="ru-RU" dirty="0" err="1" smtClean="0">
                <a:latin typeface="A3 Arial AzLat" pitchFamily="34" charset="-52"/>
              </a:rPr>
              <a:t>нифрятя</a:t>
            </a:r>
            <a:r>
              <a:rPr lang="az-Latn-AZ" dirty="0" smtClean="0"/>
              <a:t> </a:t>
            </a:r>
            <a:r>
              <a:rPr lang="ru-RU" dirty="0" err="1" smtClean="0">
                <a:latin typeface="A3 Arial AzLat" pitchFamily="34" charset="-52"/>
              </a:rPr>
              <a:t>тящрик</a:t>
            </a:r>
            <a:r>
              <a:rPr lang="ru-RU" dirty="0" smtClean="0">
                <a:latin typeface="A3 Arial AzLat" pitchFamily="34" charset="-52"/>
              </a:rPr>
              <a:t> </a:t>
            </a:r>
            <a:r>
              <a:rPr lang="ru-RU" dirty="0" err="1" smtClean="0">
                <a:latin typeface="A3 Arial AzLat" pitchFamily="34" charset="-52"/>
              </a:rPr>
              <a:t>едян</a:t>
            </a:r>
            <a:r>
              <a:rPr lang="az-Latn-AZ" dirty="0" smtClean="0"/>
              <a:t> </a:t>
            </a:r>
            <a:r>
              <a:rPr lang="ru-RU" dirty="0" err="1" smtClean="0">
                <a:latin typeface="A3 Arial AzLat" pitchFamily="34" charset="-52"/>
              </a:rPr>
              <a:t>материаллар</a:t>
            </a:r>
            <a:r>
              <a:rPr lang="ru-RU" dirty="0" smtClean="0">
                <a:latin typeface="A3 Arial AzLat" pitchFamily="34" charset="-52"/>
              </a:rPr>
              <a:t> </a:t>
            </a:r>
            <a:r>
              <a:rPr lang="ru-RU" dirty="0" err="1" smtClean="0">
                <a:latin typeface="A3 Arial AzLat" pitchFamily="34" charset="-52"/>
              </a:rPr>
              <a:t>аиддир</a:t>
            </a:r>
            <a:r>
              <a:rPr lang="az-Latn-AZ" dirty="0" smtClean="0"/>
              <a:t>.</a:t>
            </a:r>
            <a:endParaRPr lang="ru-RU" dirty="0" smtClean="0"/>
          </a:p>
          <a:p>
            <a:pPr algn="just"/>
            <a:r>
              <a:rPr lang="ru-RU" sz="2300" i="1" dirty="0" smtClean="0">
                <a:latin typeface="A3 Arial AzLat" pitchFamily="34" charset="-52"/>
              </a:rPr>
              <a:t>«</a:t>
            </a:r>
            <a:r>
              <a:rPr lang="ru-RU" sz="2300" i="1" dirty="0" err="1" smtClean="0">
                <a:latin typeface="A3 Arial AzLat" pitchFamily="34" charset="-52"/>
              </a:rPr>
              <a:t>Норвод</a:t>
            </a:r>
            <a:r>
              <a:rPr lang="ru-RU" sz="2300" i="1" dirty="0" smtClean="0">
                <a:latin typeface="A3 Arial AzLat" pitchFamily="34" charset="-52"/>
              </a:rPr>
              <a:t> </a:t>
            </a:r>
            <a:r>
              <a:rPr lang="ru-RU" sz="2300" i="1" dirty="0" err="1" smtClean="0">
                <a:latin typeface="A3 Arial AzLat" pitchFamily="34" charset="-52"/>
              </a:rPr>
              <a:t>Бирляшмиш</a:t>
            </a:r>
            <a:r>
              <a:rPr lang="ru-RU" sz="2300" i="1" dirty="0" smtClean="0">
                <a:latin typeface="A3 Arial AzLat" pitchFamily="34" charset="-52"/>
              </a:rPr>
              <a:t> </a:t>
            </a:r>
            <a:r>
              <a:rPr lang="ru-RU" sz="2300" i="1" dirty="0" err="1" smtClean="0">
                <a:latin typeface="A3 Arial AzLat" pitchFamily="34" charset="-52"/>
              </a:rPr>
              <a:t>Краллыьа</a:t>
            </a:r>
            <a:r>
              <a:rPr lang="ru-RU" sz="2300" i="1" dirty="0" smtClean="0">
                <a:latin typeface="A3 Arial AzLat" pitchFamily="34" charset="-52"/>
              </a:rPr>
              <a:t> </a:t>
            </a:r>
            <a:r>
              <a:rPr lang="ru-RU" sz="2300" i="1" dirty="0" err="1" smtClean="0">
                <a:latin typeface="A3 Arial AzLat" pitchFamily="34" charset="-52"/>
              </a:rPr>
              <a:t>гаршы</a:t>
            </a:r>
            <a:r>
              <a:rPr lang="ru-RU" sz="2300" i="1" dirty="0" smtClean="0">
                <a:latin typeface="A3 Arial AzLat" pitchFamily="34" charset="-52"/>
              </a:rPr>
              <a:t>» (2004)</a:t>
            </a:r>
          </a:p>
          <a:p>
            <a:pPr algn="just"/>
            <a:r>
              <a:rPr lang="az-Latn-AZ" sz="2300" i="1" dirty="0" smtClean="0"/>
              <a:t> </a:t>
            </a:r>
            <a:r>
              <a:rPr lang="ru-RU" sz="2300" i="1" dirty="0" smtClean="0">
                <a:latin typeface="A3 Arial AzLat" pitchFamily="34" charset="-52"/>
              </a:rPr>
              <a:t>«Павел Иванов </a:t>
            </a:r>
            <a:r>
              <a:rPr lang="ru-RU" sz="2300" i="1" dirty="0" err="1" smtClean="0">
                <a:latin typeface="A3 Arial AzLat" pitchFamily="34" charset="-52"/>
              </a:rPr>
              <a:t>Русийайа</a:t>
            </a:r>
            <a:r>
              <a:rPr lang="ru-RU" sz="2300" i="1" dirty="0" smtClean="0">
                <a:latin typeface="A3 Arial AzLat" pitchFamily="34" charset="-52"/>
              </a:rPr>
              <a:t> </a:t>
            </a:r>
            <a:r>
              <a:rPr lang="ru-RU" sz="2300" i="1" dirty="0" err="1" smtClean="0">
                <a:latin typeface="A3 Arial AzLat" pitchFamily="34" charset="-52"/>
              </a:rPr>
              <a:t>гаршы</a:t>
            </a:r>
            <a:r>
              <a:rPr lang="ru-RU" sz="2300" i="1" dirty="0">
                <a:latin typeface="A3 Arial AzLat" pitchFamily="34" charset="-52"/>
              </a:rPr>
              <a:t>» (</a:t>
            </a:r>
            <a:r>
              <a:rPr lang="ru-RU" sz="2300" i="1" dirty="0" smtClean="0">
                <a:latin typeface="A3 Arial AzLat" pitchFamily="34" charset="-52"/>
              </a:rPr>
              <a:t>2007)</a:t>
            </a:r>
            <a:endParaRPr lang="ru-RU" sz="2300" i="1" dirty="0" smtClean="0"/>
          </a:p>
          <a:p>
            <a:pPr algn="just"/>
            <a:r>
              <a:rPr lang="ru-RU" sz="2300" i="1" dirty="0" smtClean="0">
                <a:latin typeface="A3 Arial AzLat" pitchFamily="34" charset="-52"/>
              </a:rPr>
              <a:t>«</a:t>
            </a:r>
            <a:r>
              <a:rPr lang="ru-RU" sz="2300" i="1" dirty="0" err="1" smtClean="0">
                <a:latin typeface="A3 Arial AzLat" pitchFamily="34" charset="-52"/>
              </a:rPr>
              <a:t>Лещиду</a:t>
            </a:r>
            <a:r>
              <a:rPr lang="ru-RU" sz="2300" i="1" dirty="0" smtClean="0">
                <a:latin typeface="A3 Arial AzLat" pitchFamily="34" charset="-52"/>
              </a:rPr>
              <a:t> </a:t>
            </a:r>
            <a:r>
              <a:rPr lang="ru-RU" sz="2300" i="1" dirty="0" err="1" smtClean="0">
                <a:latin typeface="A3 Arial AzLat" pitchFamily="34" charset="-52"/>
              </a:rPr>
              <a:t>вя</a:t>
            </a:r>
            <a:r>
              <a:rPr lang="ru-RU" sz="2300" i="1" dirty="0" smtClean="0">
                <a:latin typeface="A3 Arial AzLat" pitchFamily="34" charset="-52"/>
              </a:rPr>
              <a:t> </a:t>
            </a:r>
            <a:r>
              <a:rPr lang="ru-RU" sz="2300" i="1" dirty="0" err="1" smtClean="0">
                <a:latin typeface="A3 Arial AzLat" pitchFamily="34" charset="-52"/>
              </a:rPr>
              <a:t>Исорни</a:t>
            </a:r>
            <a:r>
              <a:rPr lang="ru-RU" sz="2300" i="1" dirty="0" smtClean="0">
                <a:latin typeface="A3 Arial AzLat" pitchFamily="34" charset="-52"/>
              </a:rPr>
              <a:t> </a:t>
            </a:r>
            <a:r>
              <a:rPr lang="ru-RU" sz="2300" i="1" dirty="0" err="1" smtClean="0">
                <a:latin typeface="A3 Arial AzLat" pitchFamily="34" charset="-52"/>
              </a:rPr>
              <a:t>Франсайа</a:t>
            </a:r>
            <a:r>
              <a:rPr lang="ru-RU" sz="2300" i="1" dirty="0" smtClean="0">
                <a:latin typeface="A3 Arial AzLat" pitchFamily="34" charset="-52"/>
              </a:rPr>
              <a:t> </a:t>
            </a:r>
            <a:r>
              <a:rPr lang="ru-RU" sz="2300" i="1" dirty="0" err="1">
                <a:latin typeface="A3 Arial AzLat" pitchFamily="34" charset="-52"/>
              </a:rPr>
              <a:t>гаршы</a:t>
            </a:r>
            <a:r>
              <a:rPr lang="ru-RU" sz="2300" i="1" dirty="0">
                <a:latin typeface="A3 Arial AzLat" pitchFamily="34" charset="-52"/>
              </a:rPr>
              <a:t>» </a:t>
            </a:r>
            <a:r>
              <a:rPr lang="ru-RU" sz="2300" i="1" dirty="0" smtClean="0">
                <a:latin typeface="A3 Arial AzLat" pitchFamily="34" charset="-52"/>
              </a:rPr>
              <a:t>(1998)</a:t>
            </a:r>
            <a:endParaRPr lang="ru-RU" sz="2300" i="1" dirty="0">
              <a:latin typeface="A3 Arial AzLat" pitchFamily="34" charset="-52"/>
            </a:endParaRPr>
          </a:p>
        </p:txBody>
      </p:sp>
      <p:sp>
        <p:nvSpPr>
          <p:cNvPr id="3" name="Заголовок 2"/>
          <p:cNvSpPr>
            <a:spLocks noGrp="1"/>
          </p:cNvSpPr>
          <p:nvPr>
            <p:ph type="title"/>
          </p:nvPr>
        </p:nvSpPr>
        <p:spPr/>
        <p:txBody>
          <a:bodyPr/>
          <a:lstStyle/>
          <a:p>
            <a:r>
              <a:rPr lang="ru-RU" dirty="0" err="1" smtClean="0">
                <a:latin typeface="A3 Arial AzLat" pitchFamily="34" charset="-52"/>
              </a:rPr>
              <a:t>Горунмайан</a:t>
            </a:r>
            <a:r>
              <a:rPr lang="ru-RU" dirty="0" smtClean="0">
                <a:latin typeface="A3 Arial AzLat" pitchFamily="34" charset="-52"/>
              </a:rPr>
              <a:t> </a:t>
            </a:r>
            <a:r>
              <a:rPr lang="ru-RU" dirty="0" err="1" smtClean="0">
                <a:latin typeface="A3 Arial AzLat" pitchFamily="34" charset="-52"/>
              </a:rPr>
              <a:t>нитг</a:t>
            </a:r>
            <a:endParaRPr lang="ru-RU" dirty="0">
              <a:latin typeface="A3 Arial AzLat" pitchFamily="34" charset="-52"/>
            </a:endParaRPr>
          </a:p>
        </p:txBody>
      </p:sp>
    </p:spTree>
    <p:extLst>
      <p:ext uri="{BB962C8B-B14F-4D97-AF65-F5344CB8AC3E}">
        <p14:creationId xmlns:p14="http://schemas.microsoft.com/office/powerpoint/2010/main" val="2527832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060848"/>
            <a:ext cx="7408333" cy="4065315"/>
          </a:xfrm>
        </p:spPr>
        <p:txBody>
          <a:bodyPr>
            <a:normAutofit fontScale="92500" lnSpcReduction="20000"/>
          </a:bodyPr>
          <a:lstStyle/>
          <a:p>
            <a:pPr algn="just"/>
            <a:r>
              <a:rPr lang="ru-RU" sz="2000" dirty="0" smtClean="0">
                <a:latin typeface="A3 Arial AzLat" pitchFamily="34" charset="-52"/>
              </a:rPr>
              <a:t>«</a:t>
            </a:r>
            <a:r>
              <a:rPr lang="ru-RU" sz="2000" dirty="0" err="1" smtClean="0">
                <a:latin typeface="A3 Arial AzLat" pitchFamily="34" charset="-52"/>
              </a:rPr>
              <a:t>Мятбуатын</a:t>
            </a:r>
            <a:r>
              <a:rPr lang="ru-RU" sz="2000" dirty="0" smtClean="0">
                <a:latin typeface="A3 Arial AzLat" pitchFamily="34" charset="-52"/>
              </a:rPr>
              <a:t> </a:t>
            </a:r>
            <a:r>
              <a:rPr lang="ru-RU" sz="2000" dirty="0" err="1">
                <a:latin typeface="A3 Arial AzLat" pitchFamily="34" charset="-52"/>
              </a:rPr>
              <a:t>цзяриня</a:t>
            </a:r>
            <a:r>
              <a:rPr lang="ru-RU" sz="2000" dirty="0">
                <a:latin typeface="A3 Arial AzLat" pitchFamily="34" charset="-52"/>
              </a:rPr>
              <a:t> </a:t>
            </a:r>
            <a:r>
              <a:rPr lang="ru-RU" sz="2000" dirty="0" err="1">
                <a:latin typeface="A3 Arial AzLat" pitchFamily="34" charset="-52"/>
              </a:rPr>
              <a:t>сийаси</a:t>
            </a:r>
            <a:r>
              <a:rPr lang="ru-RU" sz="2000" dirty="0">
                <a:latin typeface="A3 Arial AzLat" pitchFamily="34" charset="-52"/>
              </a:rPr>
              <a:t> </a:t>
            </a:r>
            <a:r>
              <a:rPr lang="ru-RU" sz="2000" dirty="0" err="1">
                <a:latin typeface="A3 Arial AzLat" pitchFamily="34" charset="-52"/>
              </a:rPr>
              <a:t>мясяляляря</a:t>
            </a:r>
            <a:r>
              <a:rPr lang="ru-RU" sz="2000" dirty="0">
                <a:latin typeface="A3 Arial AzLat" pitchFamily="34" charset="-52"/>
              </a:rPr>
              <a:t>, </a:t>
            </a:r>
            <a:r>
              <a:rPr lang="ru-RU" sz="2000" dirty="0" err="1">
                <a:latin typeface="A3 Arial AzLat" pitchFamily="34" charset="-52"/>
              </a:rPr>
              <a:t>щабеля</a:t>
            </a:r>
            <a:r>
              <a:rPr lang="ru-RU" sz="2000" dirty="0">
                <a:latin typeface="A3 Arial AzLat" pitchFamily="34" charset="-52"/>
              </a:rPr>
              <a:t> </a:t>
            </a:r>
            <a:r>
              <a:rPr lang="ru-RU" sz="2000" dirty="0" err="1">
                <a:latin typeface="A3 Arial AzLat" pitchFamily="34" charset="-52"/>
              </a:rPr>
              <a:t>иътимаи</a:t>
            </a:r>
            <a:r>
              <a:rPr lang="ru-RU" sz="2000" dirty="0">
                <a:latin typeface="A3 Arial AzLat" pitchFamily="34" charset="-52"/>
              </a:rPr>
              <a:t> </a:t>
            </a:r>
            <a:r>
              <a:rPr lang="ru-RU" sz="2000" dirty="0" err="1">
                <a:latin typeface="A3 Arial AzLat" pitchFamily="34" charset="-52"/>
              </a:rPr>
              <a:t>мараг</a:t>
            </a:r>
            <a:r>
              <a:rPr lang="ru-RU" sz="2000" dirty="0">
                <a:latin typeface="A3 Arial AzLat" pitchFamily="34" charset="-52"/>
              </a:rPr>
              <a:t> </a:t>
            </a:r>
            <a:r>
              <a:rPr lang="ru-RU" sz="2000" dirty="0" err="1">
                <a:latin typeface="A3 Arial AzLat" pitchFamily="34" charset="-52"/>
              </a:rPr>
              <a:t>доьуран</a:t>
            </a:r>
            <a:r>
              <a:rPr lang="ru-RU" sz="2000" dirty="0">
                <a:latin typeface="A3 Arial AzLat" pitchFamily="34" charset="-52"/>
              </a:rPr>
              <a:t> </a:t>
            </a:r>
            <a:r>
              <a:rPr lang="ru-RU" sz="2000" dirty="0" err="1">
                <a:latin typeface="A3 Arial AzLat" pitchFamily="34" charset="-52"/>
              </a:rPr>
              <a:t>диэяр</a:t>
            </a:r>
            <a:r>
              <a:rPr lang="ru-RU" sz="2000" dirty="0">
                <a:latin typeface="A3 Arial AzLat" pitchFamily="34" charset="-52"/>
              </a:rPr>
              <a:t> </a:t>
            </a:r>
            <a:r>
              <a:rPr lang="ru-RU" sz="2000" dirty="0" err="1">
                <a:latin typeface="A3 Arial AzLat" pitchFamily="34" charset="-52"/>
              </a:rPr>
              <a:t>проблемляря</a:t>
            </a:r>
            <a:r>
              <a:rPr lang="ru-RU" sz="2000" dirty="0">
                <a:latin typeface="A3 Arial AzLat" pitchFamily="34" charset="-52"/>
              </a:rPr>
              <a:t> </a:t>
            </a:r>
            <a:r>
              <a:rPr lang="ru-RU" sz="2000" dirty="0" err="1">
                <a:latin typeface="A3 Arial AzLat" pitchFamily="34" charset="-52"/>
              </a:rPr>
              <a:t>даир</a:t>
            </a:r>
            <a:r>
              <a:rPr lang="ru-RU" sz="2000" dirty="0">
                <a:latin typeface="A3 Arial AzLat" pitchFamily="34" charset="-52"/>
              </a:rPr>
              <a:t> </a:t>
            </a:r>
            <a:r>
              <a:rPr lang="ru-RU" sz="2000" dirty="0" err="1">
                <a:latin typeface="A3 Arial AzLat" pitchFamily="34" charset="-52"/>
              </a:rPr>
              <a:t>мялумат</a:t>
            </a:r>
            <a:r>
              <a:rPr lang="ru-RU" sz="2000" dirty="0">
                <a:latin typeface="A3 Arial AzLat" pitchFamily="34" charset="-52"/>
              </a:rPr>
              <a:t> </a:t>
            </a:r>
            <a:r>
              <a:rPr lang="ru-RU" sz="2000" dirty="0" err="1">
                <a:latin typeface="A3 Arial AzLat" pitchFamily="34" charset="-52"/>
              </a:rPr>
              <a:t>вя</a:t>
            </a:r>
            <a:r>
              <a:rPr lang="ru-RU" sz="2000" dirty="0">
                <a:latin typeface="A3 Arial AzLat" pitchFamily="34" charset="-52"/>
              </a:rPr>
              <a:t> </a:t>
            </a:r>
            <a:r>
              <a:rPr lang="ru-RU" sz="2000" dirty="0" err="1">
                <a:latin typeface="A3 Arial AzLat" pitchFamily="34" charset="-52"/>
              </a:rPr>
              <a:t>идейаларын</a:t>
            </a:r>
            <a:r>
              <a:rPr lang="ru-RU" sz="2000" dirty="0">
                <a:latin typeface="A3 Arial AzLat" pitchFamily="34" charset="-52"/>
              </a:rPr>
              <a:t> </a:t>
            </a:r>
            <a:r>
              <a:rPr lang="ru-RU" sz="2000" dirty="0" err="1">
                <a:latin typeface="A3 Arial AzLat" pitchFamily="34" charset="-52"/>
              </a:rPr>
              <a:t>йайылмасы</a:t>
            </a:r>
            <a:r>
              <a:rPr lang="ru-RU" sz="2000" dirty="0">
                <a:latin typeface="A3 Arial AzLat" pitchFamily="34" charset="-52"/>
              </a:rPr>
              <a:t> </a:t>
            </a:r>
            <a:r>
              <a:rPr lang="ru-RU" sz="2000" dirty="0" err="1">
                <a:latin typeface="A3 Arial AzLat" pitchFamily="34" charset="-52"/>
              </a:rPr>
              <a:t>миссийасы</a:t>
            </a:r>
            <a:r>
              <a:rPr lang="ru-RU" sz="2000" dirty="0">
                <a:latin typeface="A3 Arial AzLat" pitchFamily="34" charset="-52"/>
              </a:rPr>
              <a:t> </a:t>
            </a:r>
            <a:r>
              <a:rPr lang="ru-RU" sz="2000" dirty="0" err="1">
                <a:latin typeface="A3 Arial AzLat" pitchFamily="34" charset="-52"/>
              </a:rPr>
              <a:t>гойулмушдур</a:t>
            </a:r>
            <a:r>
              <a:rPr lang="ru-RU" sz="2000" dirty="0">
                <a:latin typeface="A3 Arial AzLat" pitchFamily="34" charset="-52"/>
              </a:rPr>
              <a:t>. </a:t>
            </a:r>
            <a:r>
              <a:rPr lang="ru-RU" sz="2000" dirty="0" err="1">
                <a:latin typeface="A3 Arial AzLat" pitchFamily="34" charset="-52"/>
              </a:rPr>
              <a:t>Бу</a:t>
            </a:r>
            <a:r>
              <a:rPr lang="ru-RU" sz="2000" dirty="0">
                <a:latin typeface="A3 Arial AzLat" pitchFamily="34" charset="-52"/>
              </a:rPr>
              <a:t> </a:t>
            </a:r>
            <a:r>
              <a:rPr lang="ru-RU" sz="2000" dirty="0" err="1">
                <a:latin typeface="A3 Arial AzLat" pitchFamily="34" charset="-52"/>
              </a:rPr>
              <a:t>ъцр</a:t>
            </a:r>
            <a:r>
              <a:rPr lang="ru-RU" sz="2000" dirty="0">
                <a:latin typeface="A3 Arial AzLat" pitchFamily="34" charset="-52"/>
              </a:rPr>
              <a:t> </a:t>
            </a:r>
            <a:r>
              <a:rPr lang="ru-RU" sz="2000" dirty="0" err="1">
                <a:latin typeface="A3 Arial AzLat" pitchFamily="34" charset="-52"/>
              </a:rPr>
              <a:t>мялумат</a:t>
            </a:r>
            <a:r>
              <a:rPr lang="ru-RU" sz="2000" dirty="0">
                <a:latin typeface="A3 Arial AzLat" pitchFamily="34" charset="-52"/>
              </a:rPr>
              <a:t> </a:t>
            </a:r>
            <a:r>
              <a:rPr lang="ru-RU" sz="2000" dirty="0" err="1">
                <a:latin typeface="A3 Arial AzLat" pitchFamily="34" charset="-52"/>
              </a:rPr>
              <a:t>вя</a:t>
            </a:r>
            <a:r>
              <a:rPr lang="ru-RU" sz="2000" dirty="0">
                <a:latin typeface="A3 Arial AzLat" pitchFamily="34" charset="-52"/>
              </a:rPr>
              <a:t> </a:t>
            </a:r>
            <a:r>
              <a:rPr lang="ru-RU" sz="2000" dirty="0" err="1">
                <a:latin typeface="A3 Arial AzLat" pitchFamily="34" charset="-52"/>
              </a:rPr>
              <a:t>идейаларын</a:t>
            </a:r>
            <a:r>
              <a:rPr lang="ru-RU" sz="2000" dirty="0">
                <a:latin typeface="A3 Arial AzLat" pitchFamily="34" charset="-52"/>
              </a:rPr>
              <a:t> </a:t>
            </a:r>
            <a:r>
              <a:rPr lang="ru-RU" sz="2000" dirty="0" err="1">
                <a:latin typeface="A3 Arial AzLat" pitchFamily="34" charset="-52"/>
              </a:rPr>
              <a:t>йайылмасы</a:t>
            </a:r>
            <a:r>
              <a:rPr lang="ru-RU" sz="2000" dirty="0">
                <a:latin typeface="A3 Arial AzLat" pitchFamily="34" charset="-52"/>
              </a:rPr>
              <a:t> </a:t>
            </a:r>
            <a:r>
              <a:rPr lang="ru-RU" sz="2000" dirty="0" err="1">
                <a:latin typeface="A3 Arial AzLat" pitchFamily="34" charset="-52"/>
              </a:rPr>
              <a:t>вязифяси</a:t>
            </a:r>
            <a:r>
              <a:rPr lang="ru-RU" sz="2000" dirty="0">
                <a:latin typeface="A3 Arial AzLat" pitchFamily="34" charset="-52"/>
              </a:rPr>
              <a:t> </a:t>
            </a:r>
            <a:r>
              <a:rPr lang="ru-RU" sz="2000" dirty="0" err="1">
                <a:latin typeface="A3 Arial AzLat" pitchFamily="34" charset="-52"/>
              </a:rPr>
              <a:t>мятбуатын</a:t>
            </a:r>
            <a:r>
              <a:rPr lang="ru-RU" sz="2000" dirty="0">
                <a:latin typeface="A3 Arial AzLat" pitchFamily="34" charset="-52"/>
              </a:rPr>
              <a:t> </a:t>
            </a:r>
            <a:r>
              <a:rPr lang="ru-RU" sz="2000" dirty="0" err="1">
                <a:latin typeface="A3 Arial AzLat" pitchFamily="34" charset="-52"/>
              </a:rPr>
              <a:t>цзяриня</a:t>
            </a:r>
            <a:r>
              <a:rPr lang="ru-RU" sz="2000" dirty="0">
                <a:latin typeface="A3 Arial AzLat" pitchFamily="34" charset="-52"/>
              </a:rPr>
              <a:t> </a:t>
            </a:r>
            <a:r>
              <a:rPr lang="ru-RU" sz="2000" dirty="0" err="1">
                <a:latin typeface="A3 Arial AzLat" pitchFamily="34" charset="-52"/>
              </a:rPr>
              <a:t>дцшцрся</a:t>
            </a:r>
            <a:r>
              <a:rPr lang="ru-RU" sz="2000" dirty="0">
                <a:latin typeface="A3 Arial AzLat" pitchFamily="34" charset="-52"/>
              </a:rPr>
              <a:t>, </a:t>
            </a:r>
            <a:r>
              <a:rPr lang="ru-RU" sz="2000" dirty="0" err="1">
                <a:latin typeface="A3 Arial AzLat" pitchFamily="34" charset="-52"/>
              </a:rPr>
              <a:t>иътимаиййят</a:t>
            </a:r>
            <a:r>
              <a:rPr lang="ru-RU" sz="2000" dirty="0">
                <a:latin typeface="A3 Arial AzLat" pitchFamily="34" charset="-52"/>
              </a:rPr>
              <a:t> </a:t>
            </a:r>
            <a:r>
              <a:rPr lang="ru-RU" sz="2000" dirty="0" err="1">
                <a:latin typeface="A3 Arial AzLat" pitchFamily="34" charset="-52"/>
              </a:rPr>
              <a:t>дя</a:t>
            </a:r>
            <a:r>
              <a:rPr lang="ru-RU" sz="2000" dirty="0">
                <a:latin typeface="A3 Arial AzLat" pitchFamily="34" charset="-52"/>
              </a:rPr>
              <a:t> юз </a:t>
            </a:r>
            <a:r>
              <a:rPr lang="ru-RU" sz="2000" dirty="0" err="1">
                <a:latin typeface="A3 Arial AzLat" pitchFamily="34" charset="-52"/>
              </a:rPr>
              <a:t>нювбясиндя</a:t>
            </a:r>
            <a:r>
              <a:rPr lang="ru-RU" sz="2000" dirty="0">
                <a:latin typeface="A3 Arial AzLat" pitchFamily="34" charset="-52"/>
              </a:rPr>
              <a:t> </a:t>
            </a:r>
            <a:r>
              <a:rPr lang="ru-RU" sz="2000" dirty="0" err="1">
                <a:latin typeface="A3 Arial AzLat" pitchFamily="34" charset="-52"/>
              </a:rPr>
              <a:t>онлары</a:t>
            </a:r>
            <a:r>
              <a:rPr lang="ru-RU" sz="2000" dirty="0">
                <a:latin typeface="A3 Arial AzLat" pitchFamily="34" charset="-52"/>
              </a:rPr>
              <a:t> </a:t>
            </a:r>
            <a:r>
              <a:rPr lang="ru-RU" sz="2000" dirty="0" err="1">
                <a:latin typeface="A3 Arial AzLat" pitchFamily="34" charset="-52"/>
              </a:rPr>
              <a:t>ялдя</a:t>
            </a:r>
            <a:r>
              <a:rPr lang="ru-RU" sz="2000" dirty="0">
                <a:latin typeface="A3 Arial AzLat" pitchFamily="34" charset="-52"/>
              </a:rPr>
              <a:t> </a:t>
            </a:r>
            <a:r>
              <a:rPr lang="ru-RU" sz="2000" dirty="0" err="1">
                <a:latin typeface="A3 Arial AzLat" pitchFamily="34" charset="-52"/>
              </a:rPr>
              <a:t>етмяк</a:t>
            </a:r>
            <a:r>
              <a:rPr lang="ru-RU" sz="2000" dirty="0">
                <a:latin typeface="A3 Arial AzLat" pitchFamily="34" charset="-52"/>
              </a:rPr>
              <a:t> </a:t>
            </a:r>
            <a:r>
              <a:rPr lang="ru-RU" sz="2000" dirty="0" err="1">
                <a:latin typeface="A3 Arial AzLat" pitchFamily="34" charset="-52"/>
              </a:rPr>
              <a:t>щцгугна</a:t>
            </a:r>
            <a:r>
              <a:rPr lang="ru-RU" sz="2000" dirty="0">
                <a:latin typeface="A3 Arial AzLat" pitchFamily="34" charset="-52"/>
              </a:rPr>
              <a:t> </a:t>
            </a:r>
            <a:r>
              <a:rPr lang="ru-RU" sz="2000" dirty="0" err="1" smtClean="0">
                <a:latin typeface="A3 Arial AzLat" pitchFamily="34" charset="-52"/>
              </a:rPr>
              <a:t>маликдир</a:t>
            </a:r>
            <a:r>
              <a:rPr lang="ru-RU" sz="2000" dirty="0" smtClean="0">
                <a:latin typeface="A3 Arial AzLat" pitchFamily="34" charset="-52"/>
              </a:rPr>
              <a:t>» - «</a:t>
            </a:r>
            <a:r>
              <a:rPr lang="ru-RU" sz="2000" dirty="0" err="1" smtClean="0">
                <a:latin typeface="A3 Arial AzLat" pitchFamily="34" charset="-52"/>
              </a:rPr>
              <a:t>Линэес</a:t>
            </a:r>
            <a:r>
              <a:rPr lang="ru-RU" sz="2000" dirty="0" smtClean="0">
                <a:latin typeface="A3 Arial AzLat" pitchFamily="34" charset="-52"/>
              </a:rPr>
              <a:t> </a:t>
            </a:r>
            <a:r>
              <a:rPr lang="ru-RU" sz="2000" dirty="0" err="1">
                <a:latin typeface="A3 Arial AzLat" pitchFamily="34" charset="-52"/>
              </a:rPr>
              <a:t>Австрийайа</a:t>
            </a:r>
            <a:r>
              <a:rPr lang="ru-RU" sz="2000" dirty="0">
                <a:latin typeface="A3 Arial AzLat" pitchFamily="34" charset="-52"/>
              </a:rPr>
              <a:t> </a:t>
            </a:r>
            <a:r>
              <a:rPr lang="ru-RU" sz="2000" dirty="0" err="1">
                <a:latin typeface="A3 Arial AzLat" pitchFamily="34" charset="-52"/>
              </a:rPr>
              <a:t>гаршы</a:t>
            </a:r>
            <a:r>
              <a:rPr lang="ru-RU" sz="2000" dirty="0" smtClean="0">
                <a:latin typeface="A3 Arial AzLat" pitchFamily="34" charset="-52"/>
              </a:rPr>
              <a:t>» (1986)</a:t>
            </a:r>
          </a:p>
          <a:p>
            <a:pPr algn="just"/>
            <a:endParaRPr lang="ru-RU" sz="2000" dirty="0">
              <a:latin typeface="A3 Arial AzLat" pitchFamily="34" charset="-52"/>
            </a:endParaRPr>
          </a:p>
          <a:p>
            <a:pPr algn="just"/>
            <a:r>
              <a:rPr lang="ru-RU" sz="2000" dirty="0" smtClean="0">
                <a:latin typeface="A3 Arial AzLat" pitchFamily="34" charset="-52"/>
              </a:rPr>
              <a:t>«</a:t>
            </a:r>
            <a:r>
              <a:rPr lang="ru-RU" sz="2000" dirty="0" err="1" smtClean="0">
                <a:latin typeface="A3 Arial AzLat" pitchFamily="34" charset="-52"/>
              </a:rPr>
              <a:t>Bartoldun</a:t>
            </a:r>
            <a:r>
              <a:rPr lang="ru-RU" sz="2000" dirty="0" smtClean="0">
                <a:latin typeface="A3 Arial AzLat" pitchFamily="34" charset="-52"/>
              </a:rPr>
              <a:t> </a:t>
            </a:r>
            <a:r>
              <a:rPr lang="ru-RU" sz="2000" dirty="0" err="1">
                <a:latin typeface="A3 Arial AzLat" pitchFamily="34" charset="-52"/>
              </a:rPr>
              <a:t>Almaniyaya</a:t>
            </a:r>
            <a:r>
              <a:rPr lang="ru-RU" sz="2000" dirty="0">
                <a:latin typeface="A3 Arial AzLat" pitchFamily="34" charset="-52"/>
              </a:rPr>
              <a:t> </a:t>
            </a:r>
            <a:r>
              <a:rPr lang="ru-RU" sz="2000" dirty="0" err="1" smtClean="0">
                <a:latin typeface="A3 Arial AzLat" pitchFamily="34" charset="-52"/>
              </a:rPr>
              <a:t>qarşı</a:t>
            </a:r>
            <a:r>
              <a:rPr lang="ru-RU" sz="2000" dirty="0" smtClean="0">
                <a:latin typeface="A3 Arial AzLat" pitchFamily="34" charset="-52"/>
              </a:rPr>
              <a:t>» </a:t>
            </a:r>
            <a:r>
              <a:rPr lang="ru-RU" sz="2000" dirty="0" err="1">
                <a:latin typeface="A3 Arial AzLat" pitchFamily="34" charset="-52"/>
              </a:rPr>
              <a:t>işi</a:t>
            </a:r>
            <a:r>
              <a:rPr lang="ru-RU" sz="2000" dirty="0">
                <a:latin typeface="A3 Arial AzLat" pitchFamily="34" charset="-52"/>
              </a:rPr>
              <a:t> (1985) </a:t>
            </a:r>
            <a:r>
              <a:rPr lang="ru-RU" sz="2000" dirty="0" err="1">
                <a:latin typeface="A3 Arial AzLat" pitchFamily="34" charset="-52"/>
              </a:rPr>
              <a:t>üzrə</a:t>
            </a:r>
            <a:r>
              <a:rPr lang="ru-RU" sz="2000" dirty="0">
                <a:latin typeface="A3 Arial AzLat" pitchFamily="34" charset="-52"/>
              </a:rPr>
              <a:t> </a:t>
            </a:r>
            <a:r>
              <a:rPr lang="ru-RU" sz="2000" dirty="0" err="1">
                <a:latin typeface="A3 Arial AzLat" pitchFamily="34" charset="-52"/>
              </a:rPr>
              <a:t>qərarında</a:t>
            </a:r>
            <a:r>
              <a:rPr lang="ru-RU" sz="2000" dirty="0">
                <a:latin typeface="A3 Arial AzLat" pitchFamily="34" charset="-52"/>
              </a:rPr>
              <a:t> </a:t>
            </a:r>
            <a:r>
              <a:rPr lang="ru-RU" sz="2000" dirty="0" err="1">
                <a:latin typeface="A3 Arial AzLat" pitchFamily="34" charset="-52"/>
              </a:rPr>
              <a:t>Məhkəmə</a:t>
            </a:r>
            <a:r>
              <a:rPr lang="ru-RU" sz="2000" dirty="0">
                <a:latin typeface="A3 Arial AzLat" pitchFamily="34" charset="-52"/>
              </a:rPr>
              <a:t> </a:t>
            </a:r>
            <a:r>
              <a:rPr lang="ru-RU" sz="2000" dirty="0" err="1" smtClean="0">
                <a:latin typeface="A3 Arial AzLat" pitchFamily="34" charset="-52"/>
              </a:rPr>
              <a:t>bildirмишдир</a:t>
            </a:r>
            <a:r>
              <a:rPr lang="ru-RU" sz="2000" dirty="0" smtClean="0">
                <a:latin typeface="A3 Arial AzLat" pitchFamily="34" charset="-52"/>
              </a:rPr>
              <a:t> </a:t>
            </a:r>
            <a:r>
              <a:rPr lang="ru-RU" sz="2000" dirty="0" err="1">
                <a:latin typeface="A3 Arial AzLat" pitchFamily="34" charset="-52"/>
              </a:rPr>
              <a:t>ki</a:t>
            </a:r>
            <a:r>
              <a:rPr lang="ru-RU" sz="2000" dirty="0">
                <a:latin typeface="A3 Arial AzLat" pitchFamily="34" charset="-52"/>
              </a:rPr>
              <a:t>, </a:t>
            </a:r>
            <a:r>
              <a:rPr lang="ru-RU" sz="2000" dirty="0" err="1">
                <a:latin typeface="A3 Arial AzLat" pitchFamily="34" charset="-52"/>
              </a:rPr>
              <a:t>ictimai</a:t>
            </a:r>
            <a:r>
              <a:rPr lang="ru-RU" sz="2000" dirty="0">
                <a:latin typeface="A3 Arial AzLat" pitchFamily="34" charset="-52"/>
              </a:rPr>
              <a:t> </a:t>
            </a:r>
            <a:r>
              <a:rPr lang="ru-RU" sz="2000" dirty="0" err="1">
                <a:latin typeface="A3 Arial AzLat" pitchFamily="34" charset="-52"/>
              </a:rPr>
              <a:t>maraq</a:t>
            </a:r>
            <a:r>
              <a:rPr lang="ru-RU" sz="2000" dirty="0">
                <a:latin typeface="A3 Arial AzLat" pitchFamily="34" charset="-52"/>
              </a:rPr>
              <a:t> </a:t>
            </a:r>
            <a:r>
              <a:rPr lang="ru-RU" sz="2000" dirty="0" err="1">
                <a:latin typeface="A3 Arial AzLat" pitchFamily="34" charset="-52"/>
              </a:rPr>
              <a:t>doğuran</a:t>
            </a:r>
            <a:r>
              <a:rPr lang="ru-RU" sz="2000" dirty="0">
                <a:latin typeface="A3 Arial AzLat" pitchFamily="34" charset="-52"/>
              </a:rPr>
              <a:t> </a:t>
            </a:r>
            <a:r>
              <a:rPr lang="ru-RU" sz="2000" dirty="0" err="1">
                <a:latin typeface="A3 Arial AzLat" pitchFamily="34" charset="-52"/>
              </a:rPr>
              <a:t>məsələlərdə</a:t>
            </a:r>
            <a:r>
              <a:rPr lang="ru-RU" sz="2000" dirty="0">
                <a:latin typeface="A3 Arial AzLat" pitchFamily="34" charset="-52"/>
              </a:rPr>
              <a:t> </a:t>
            </a:r>
            <a:r>
              <a:rPr lang="ru-RU" sz="2000" dirty="0" err="1">
                <a:latin typeface="A3 Arial AzLat" pitchFamily="34" charset="-52"/>
              </a:rPr>
              <a:t>mətbuat</a:t>
            </a:r>
            <a:r>
              <a:rPr lang="ru-RU" sz="2000" dirty="0">
                <a:latin typeface="A3 Arial AzLat" pitchFamily="34" charset="-52"/>
              </a:rPr>
              <a:t> </a:t>
            </a:r>
            <a:r>
              <a:rPr lang="ru-RU" sz="2000" dirty="0" err="1">
                <a:latin typeface="A3 Arial AzLat" pitchFamily="34" charset="-52"/>
              </a:rPr>
              <a:t>ifadə</a:t>
            </a:r>
            <a:r>
              <a:rPr lang="ru-RU" sz="2000" dirty="0">
                <a:latin typeface="A3 Arial AzLat" pitchFamily="34" charset="-52"/>
              </a:rPr>
              <a:t> </a:t>
            </a:r>
            <a:r>
              <a:rPr lang="ru-RU" sz="2000" dirty="0" err="1">
                <a:latin typeface="A3 Arial AzLat" pitchFamily="34" charset="-52"/>
              </a:rPr>
              <a:t>azadlığını</a:t>
            </a:r>
            <a:r>
              <a:rPr lang="ru-RU" sz="2000" dirty="0">
                <a:latin typeface="A3 Arial AzLat" pitchFamily="34" charset="-52"/>
              </a:rPr>
              <a:t> </a:t>
            </a:r>
            <a:r>
              <a:rPr lang="ru-RU" sz="2000" dirty="0" err="1">
                <a:latin typeface="A3 Arial AzLat" pitchFamily="34" charset="-52"/>
              </a:rPr>
              <a:t>həyata</a:t>
            </a:r>
            <a:r>
              <a:rPr lang="ru-RU" sz="2000" dirty="0">
                <a:latin typeface="A3 Arial AzLat" pitchFamily="34" charset="-52"/>
              </a:rPr>
              <a:t> </a:t>
            </a:r>
            <a:r>
              <a:rPr lang="ru-RU" sz="2000" dirty="0" err="1">
                <a:latin typeface="A3 Arial AzLat" pitchFamily="34" charset="-52"/>
              </a:rPr>
              <a:t>keçirən</a:t>
            </a:r>
            <a:r>
              <a:rPr lang="ru-RU" sz="2000" dirty="0">
                <a:latin typeface="A3 Arial AzLat" pitchFamily="34" charset="-52"/>
              </a:rPr>
              <a:t> </a:t>
            </a:r>
            <a:r>
              <a:rPr lang="ru-RU" sz="2000" dirty="0" err="1">
                <a:latin typeface="A3 Arial AzLat" pitchFamily="34" charset="-52"/>
              </a:rPr>
              <a:t>digər</a:t>
            </a:r>
            <a:r>
              <a:rPr lang="ru-RU" sz="2000" dirty="0">
                <a:latin typeface="A3 Arial AzLat" pitchFamily="34" charset="-52"/>
              </a:rPr>
              <a:t> </a:t>
            </a:r>
            <a:r>
              <a:rPr lang="ru-RU" sz="2000" dirty="0" err="1">
                <a:latin typeface="A3 Arial AzLat" pitchFamily="34" charset="-52"/>
              </a:rPr>
              <a:t>şəxslərlə</a:t>
            </a:r>
            <a:r>
              <a:rPr lang="ru-RU" sz="2000" dirty="0">
                <a:latin typeface="A3 Arial AzLat" pitchFamily="34" charset="-52"/>
              </a:rPr>
              <a:t> </a:t>
            </a:r>
            <a:r>
              <a:rPr lang="ru-RU" sz="2000" dirty="0" err="1">
                <a:latin typeface="A3 Arial AzLat" pitchFamily="34" charset="-52"/>
              </a:rPr>
              <a:t>müqayisədə</a:t>
            </a:r>
            <a:r>
              <a:rPr lang="ru-RU" sz="2000" dirty="0">
                <a:latin typeface="A3 Arial AzLat" pitchFamily="34" charset="-52"/>
              </a:rPr>
              <a:t> </a:t>
            </a:r>
            <a:r>
              <a:rPr lang="ru-RU" sz="2000" dirty="0" err="1">
                <a:latin typeface="A3 Arial AzLat" pitchFamily="34" charset="-52"/>
              </a:rPr>
              <a:t>daha</a:t>
            </a:r>
            <a:r>
              <a:rPr lang="ru-RU" sz="2000" dirty="0">
                <a:latin typeface="A3 Arial AzLat" pitchFamily="34" charset="-52"/>
              </a:rPr>
              <a:t> </a:t>
            </a:r>
            <a:r>
              <a:rPr lang="ru-RU" sz="2000" dirty="0" err="1">
                <a:latin typeface="A3 Arial AzLat" pitchFamily="34" charset="-52"/>
              </a:rPr>
              <a:t>yüksək</a:t>
            </a:r>
            <a:r>
              <a:rPr lang="ru-RU" sz="2000" dirty="0">
                <a:latin typeface="A3 Arial AzLat" pitchFamily="34" charset="-52"/>
              </a:rPr>
              <a:t> </a:t>
            </a:r>
            <a:r>
              <a:rPr lang="ru-RU" sz="2000" dirty="0" err="1">
                <a:latin typeface="A3 Arial AzLat" pitchFamily="34" charset="-52"/>
              </a:rPr>
              <a:t>dərəcədə</a:t>
            </a:r>
            <a:r>
              <a:rPr lang="ru-RU" sz="2000" dirty="0">
                <a:latin typeface="A3 Arial AzLat" pitchFamily="34" charset="-52"/>
              </a:rPr>
              <a:t> </a:t>
            </a:r>
            <a:r>
              <a:rPr lang="ru-RU" sz="2000" dirty="0" err="1">
                <a:latin typeface="A3 Arial AzLat" pitchFamily="34" charset="-52"/>
              </a:rPr>
              <a:t>müdafiə</a:t>
            </a:r>
            <a:r>
              <a:rPr lang="ru-RU" sz="2000" dirty="0">
                <a:latin typeface="A3 Arial AzLat" pitchFamily="34" charset="-52"/>
              </a:rPr>
              <a:t> </a:t>
            </a:r>
            <a:r>
              <a:rPr lang="ru-RU" sz="2000" dirty="0" err="1">
                <a:latin typeface="A3 Arial AzLat" pitchFamily="34" charset="-52"/>
              </a:rPr>
              <a:t>hüququna</a:t>
            </a:r>
            <a:r>
              <a:rPr lang="ru-RU" sz="2000" dirty="0">
                <a:latin typeface="A3 Arial AzLat" pitchFamily="34" charset="-52"/>
              </a:rPr>
              <a:t> </a:t>
            </a:r>
            <a:r>
              <a:rPr lang="ru-RU" sz="2000" dirty="0" err="1">
                <a:latin typeface="A3 Arial AzLat" pitchFamily="34" charset="-52"/>
              </a:rPr>
              <a:t>malik</a:t>
            </a:r>
            <a:r>
              <a:rPr lang="ru-RU" sz="2000" dirty="0">
                <a:latin typeface="A3 Arial AzLat" pitchFamily="34" charset="-52"/>
              </a:rPr>
              <a:t> </a:t>
            </a:r>
            <a:r>
              <a:rPr lang="ru-RU" sz="2000" dirty="0" err="1">
                <a:latin typeface="A3 Arial AzLat" pitchFamily="34" charset="-52"/>
              </a:rPr>
              <a:t>olmalıdır</a:t>
            </a:r>
            <a:r>
              <a:rPr lang="ru-RU" sz="2000" dirty="0">
                <a:latin typeface="A3 Arial AzLat" pitchFamily="34" charset="-52"/>
              </a:rPr>
              <a:t>. </a:t>
            </a:r>
            <a:r>
              <a:rPr lang="ru-RU" sz="2000" dirty="0" err="1">
                <a:latin typeface="A3 Arial AzLat" pitchFamily="34" charset="-52"/>
              </a:rPr>
              <a:t>İctimai</a:t>
            </a:r>
            <a:r>
              <a:rPr lang="ru-RU" sz="2000" dirty="0">
                <a:latin typeface="A3 Arial AzLat" pitchFamily="34" charset="-52"/>
              </a:rPr>
              <a:t> </a:t>
            </a:r>
            <a:r>
              <a:rPr lang="ru-RU" sz="2000" dirty="0" err="1">
                <a:latin typeface="A3 Arial AzLat" pitchFamily="34" charset="-52"/>
              </a:rPr>
              <a:t>maraq</a:t>
            </a:r>
            <a:r>
              <a:rPr lang="ru-RU" sz="2000" dirty="0">
                <a:latin typeface="A3 Arial AzLat" pitchFamily="34" charset="-52"/>
              </a:rPr>
              <a:t> </a:t>
            </a:r>
            <a:r>
              <a:rPr lang="ru-RU" sz="2000" dirty="0" err="1">
                <a:latin typeface="A3 Arial AzLat" pitchFamily="34" charset="-52"/>
              </a:rPr>
              <a:t>doğuran</a:t>
            </a:r>
            <a:r>
              <a:rPr lang="ru-RU" sz="2000" dirty="0">
                <a:latin typeface="A3 Arial AzLat" pitchFamily="34" charset="-52"/>
              </a:rPr>
              <a:t> </a:t>
            </a:r>
            <a:r>
              <a:rPr lang="ru-RU" sz="2000" dirty="0" err="1">
                <a:latin typeface="A3 Arial AzLat" pitchFamily="34" charset="-52"/>
              </a:rPr>
              <a:t>məsələlərlə</a:t>
            </a:r>
            <a:r>
              <a:rPr lang="ru-RU" sz="2000" dirty="0">
                <a:latin typeface="A3 Arial AzLat" pitchFamily="34" charset="-52"/>
              </a:rPr>
              <a:t> </a:t>
            </a:r>
            <a:r>
              <a:rPr lang="ru-RU" sz="2000" dirty="0" err="1">
                <a:latin typeface="A3 Arial AzLat" pitchFamily="34" charset="-52"/>
              </a:rPr>
              <a:t>bağlı</a:t>
            </a:r>
            <a:r>
              <a:rPr lang="ru-RU" sz="2000" dirty="0">
                <a:latin typeface="A3 Arial AzLat" pitchFamily="34" charset="-52"/>
              </a:rPr>
              <a:t> </a:t>
            </a:r>
            <a:r>
              <a:rPr lang="ru-RU" sz="2000" dirty="0" err="1">
                <a:latin typeface="A3 Arial AzLat" pitchFamily="34" charset="-52"/>
              </a:rPr>
              <a:t>məlumat</a:t>
            </a:r>
            <a:r>
              <a:rPr lang="ru-RU" sz="2000" dirty="0">
                <a:latin typeface="A3 Arial AzLat" pitchFamily="34" charset="-52"/>
              </a:rPr>
              <a:t> </a:t>
            </a:r>
            <a:r>
              <a:rPr lang="ru-RU" sz="2000" dirty="0" err="1">
                <a:latin typeface="A3 Arial AzLat" pitchFamily="34" charset="-52"/>
              </a:rPr>
              <a:t>və</a:t>
            </a:r>
            <a:r>
              <a:rPr lang="ru-RU" sz="2000" dirty="0">
                <a:latin typeface="A3 Arial AzLat" pitchFamily="34" charset="-52"/>
              </a:rPr>
              <a:t> </a:t>
            </a:r>
            <a:r>
              <a:rPr lang="ru-RU" sz="2000" dirty="0" err="1">
                <a:latin typeface="A3 Arial AzLat" pitchFamily="34" charset="-52"/>
              </a:rPr>
              <a:t>ideyaları</a:t>
            </a:r>
            <a:r>
              <a:rPr lang="ru-RU" sz="2000" dirty="0">
                <a:latin typeface="A3 Arial AzLat" pitchFamily="34" charset="-52"/>
              </a:rPr>
              <a:t> </a:t>
            </a:r>
            <a:r>
              <a:rPr lang="ru-RU" sz="2000" dirty="0" err="1">
                <a:latin typeface="A3 Arial AzLat" pitchFamily="34" charset="-52"/>
              </a:rPr>
              <a:t>yaymaq</a:t>
            </a:r>
            <a:r>
              <a:rPr lang="ru-RU" sz="2000" dirty="0">
                <a:latin typeface="A3 Arial AzLat" pitchFamily="34" charset="-52"/>
              </a:rPr>
              <a:t> </a:t>
            </a:r>
            <a:r>
              <a:rPr lang="ru-RU" sz="2000" dirty="0" err="1">
                <a:latin typeface="A3 Arial AzLat" pitchFamily="34" charset="-52"/>
              </a:rPr>
              <a:t>mətbuatın</a:t>
            </a:r>
            <a:r>
              <a:rPr lang="ru-RU" sz="2000" dirty="0">
                <a:latin typeface="A3 Arial AzLat" pitchFamily="34" charset="-52"/>
              </a:rPr>
              <a:t> </a:t>
            </a:r>
            <a:r>
              <a:rPr lang="ru-RU" sz="2000" dirty="0" err="1">
                <a:latin typeface="A3 Arial AzLat" pitchFamily="34" charset="-52"/>
              </a:rPr>
              <a:t>borcudur</a:t>
            </a:r>
            <a:r>
              <a:rPr lang="ru-RU" sz="2000" dirty="0">
                <a:latin typeface="A3 Arial AzLat" pitchFamily="34" charset="-52"/>
              </a:rPr>
              <a:t> </a:t>
            </a:r>
            <a:r>
              <a:rPr lang="ru-RU" sz="2000" dirty="0" err="1">
                <a:latin typeface="A3 Arial AzLat" pitchFamily="34" charset="-52"/>
              </a:rPr>
              <a:t>və</a:t>
            </a:r>
            <a:r>
              <a:rPr lang="ru-RU" sz="2000" dirty="0">
                <a:latin typeface="A3 Arial AzLat" pitchFamily="34" charset="-52"/>
              </a:rPr>
              <a:t> </a:t>
            </a:r>
            <a:r>
              <a:rPr lang="ru-RU" sz="2000" dirty="0" err="1">
                <a:latin typeface="A3 Arial AzLat" pitchFamily="34" charset="-52"/>
              </a:rPr>
              <a:t>cəmiyyətin</a:t>
            </a:r>
            <a:r>
              <a:rPr lang="ru-RU" sz="2000" dirty="0">
                <a:latin typeface="A3 Arial AzLat" pitchFamily="34" charset="-52"/>
              </a:rPr>
              <a:t> </a:t>
            </a:r>
            <a:r>
              <a:rPr lang="ru-RU" sz="2000" dirty="0" err="1">
                <a:latin typeface="A3 Arial AzLat" pitchFamily="34" charset="-52"/>
              </a:rPr>
              <a:t>belə</a:t>
            </a:r>
            <a:r>
              <a:rPr lang="ru-RU" sz="2000" dirty="0">
                <a:latin typeface="A3 Arial AzLat" pitchFamily="34" charset="-52"/>
              </a:rPr>
              <a:t> </a:t>
            </a:r>
            <a:r>
              <a:rPr lang="ru-RU" sz="2000" dirty="0" err="1">
                <a:latin typeface="A3 Arial AzLat" pitchFamily="34" charset="-52"/>
              </a:rPr>
              <a:t>məlumatları</a:t>
            </a:r>
            <a:r>
              <a:rPr lang="ru-RU" sz="2000" dirty="0">
                <a:latin typeface="A3 Arial AzLat" pitchFamily="34" charset="-52"/>
              </a:rPr>
              <a:t> </a:t>
            </a:r>
            <a:r>
              <a:rPr lang="ru-RU" sz="2000" dirty="0" err="1">
                <a:latin typeface="A3 Arial AzLat" pitchFamily="34" charset="-52"/>
              </a:rPr>
              <a:t>almaq</a:t>
            </a:r>
            <a:r>
              <a:rPr lang="ru-RU" sz="2000" dirty="0">
                <a:latin typeface="A3 Arial AzLat" pitchFamily="34" charset="-52"/>
              </a:rPr>
              <a:t> </a:t>
            </a:r>
            <a:r>
              <a:rPr lang="ru-RU" sz="2000" dirty="0" err="1">
                <a:latin typeface="A3 Arial AzLat" pitchFamily="34" charset="-52"/>
              </a:rPr>
              <a:t>haqqı</a:t>
            </a:r>
            <a:r>
              <a:rPr lang="ru-RU" sz="2000" dirty="0">
                <a:latin typeface="A3 Arial AzLat" pitchFamily="34" charset="-52"/>
              </a:rPr>
              <a:t> </a:t>
            </a:r>
            <a:r>
              <a:rPr lang="ru-RU" sz="2000" dirty="0" err="1">
                <a:latin typeface="A3 Arial AzLat" pitchFamily="34" charset="-52"/>
              </a:rPr>
              <a:t>var</a:t>
            </a:r>
            <a:r>
              <a:rPr lang="ru-RU" sz="2000" dirty="0" smtClean="0">
                <a:latin typeface="A3 Arial AzLat" pitchFamily="34" charset="-52"/>
              </a:rPr>
              <a:t>. </a:t>
            </a:r>
            <a:r>
              <a:rPr lang="ru-RU" sz="2000" dirty="0" err="1">
                <a:latin typeface="A3 Arial AzLat" pitchFamily="34" charset="-52"/>
              </a:rPr>
              <a:t>Əks</a:t>
            </a:r>
            <a:r>
              <a:rPr lang="ru-RU" sz="2000" dirty="0">
                <a:latin typeface="A3 Arial AzLat" pitchFamily="34" charset="-52"/>
              </a:rPr>
              <a:t> </a:t>
            </a:r>
            <a:r>
              <a:rPr lang="ru-RU" sz="2000" dirty="0" err="1">
                <a:latin typeface="A3 Arial AzLat" pitchFamily="34" charset="-52"/>
              </a:rPr>
              <a:t>halda</a:t>
            </a:r>
            <a:r>
              <a:rPr lang="ru-RU" sz="2000" dirty="0">
                <a:latin typeface="A3 Arial AzLat" pitchFamily="34" charset="-52"/>
              </a:rPr>
              <a:t> </a:t>
            </a:r>
            <a:r>
              <a:rPr lang="ru-RU" sz="2000" dirty="0" err="1">
                <a:latin typeface="A3 Arial AzLat" pitchFamily="34" charset="-52"/>
              </a:rPr>
              <a:t>mətbuat</a:t>
            </a:r>
            <a:r>
              <a:rPr lang="ru-RU" sz="2000" dirty="0">
                <a:latin typeface="A3 Arial AzLat" pitchFamily="34" charset="-52"/>
              </a:rPr>
              <a:t> </a:t>
            </a:r>
            <a:r>
              <a:rPr lang="ru-RU" sz="2000" dirty="0" smtClean="0">
                <a:latin typeface="A3 Arial AzLat" pitchFamily="34" charset="-52"/>
              </a:rPr>
              <a:t>“</a:t>
            </a:r>
            <a:r>
              <a:rPr lang="ru-RU" sz="2000" dirty="0" err="1" smtClean="0">
                <a:latin typeface="A3 Arial AzLat" pitchFamily="34" charset="-52"/>
              </a:rPr>
              <a:t>иътимаи</a:t>
            </a:r>
            <a:r>
              <a:rPr lang="ru-RU" sz="2000" dirty="0" smtClean="0">
                <a:latin typeface="A3 Arial AzLat" pitchFamily="34" charset="-52"/>
              </a:rPr>
              <a:t> </a:t>
            </a:r>
            <a:r>
              <a:rPr lang="ru-RU" sz="2000" dirty="0" err="1" smtClean="0">
                <a:latin typeface="A3 Arial AzLat" pitchFamily="34" charset="-52"/>
              </a:rPr>
              <a:t>нязарятчи</a:t>
            </a:r>
            <a:r>
              <a:rPr lang="ru-RU" sz="2000" dirty="0" smtClean="0">
                <a:latin typeface="A3 Arial AzLat" pitchFamily="34" charset="-52"/>
              </a:rPr>
              <a:t>” </a:t>
            </a:r>
            <a:r>
              <a:rPr lang="ru-RU" sz="2000" dirty="0" err="1">
                <a:latin typeface="A3 Arial AzLat" pitchFamily="34" charset="-52"/>
              </a:rPr>
              <a:t>vəzifəsini</a:t>
            </a:r>
            <a:r>
              <a:rPr lang="ru-RU" sz="2000" dirty="0">
                <a:latin typeface="A3 Arial AzLat" pitchFamily="34" charset="-52"/>
              </a:rPr>
              <a:t> </a:t>
            </a:r>
            <a:r>
              <a:rPr lang="ru-RU" sz="2000" dirty="0" err="1">
                <a:latin typeface="A3 Arial AzLat" pitchFamily="34" charset="-52"/>
              </a:rPr>
              <a:t>yerinə</a:t>
            </a:r>
            <a:r>
              <a:rPr lang="ru-RU" sz="2000" dirty="0">
                <a:latin typeface="A3 Arial AzLat" pitchFamily="34" charset="-52"/>
              </a:rPr>
              <a:t> </a:t>
            </a:r>
            <a:r>
              <a:rPr lang="ru-RU" sz="2000" dirty="0" err="1">
                <a:latin typeface="A3 Arial AzLat" pitchFamily="34" charset="-52"/>
              </a:rPr>
              <a:t>yetirə</a:t>
            </a:r>
            <a:r>
              <a:rPr lang="ru-RU" sz="2000" dirty="0">
                <a:latin typeface="A3 Arial AzLat" pitchFamily="34" charset="-52"/>
              </a:rPr>
              <a:t> </a:t>
            </a:r>
            <a:r>
              <a:rPr lang="ru-RU" sz="2000" dirty="0" err="1">
                <a:latin typeface="A3 Arial AzLat" pitchFamily="34" charset="-52"/>
              </a:rPr>
              <a:t>bilməzdi</a:t>
            </a:r>
            <a:r>
              <a:rPr lang="ru-RU" sz="2000" dirty="0">
                <a:latin typeface="A3 Arial AzLat" pitchFamily="34" charset="-52"/>
              </a:rPr>
              <a:t>.</a:t>
            </a:r>
          </a:p>
        </p:txBody>
      </p:sp>
      <p:sp>
        <p:nvSpPr>
          <p:cNvPr id="3" name="Заголовок 2"/>
          <p:cNvSpPr>
            <a:spLocks noGrp="1"/>
          </p:cNvSpPr>
          <p:nvPr>
            <p:ph type="title"/>
          </p:nvPr>
        </p:nvSpPr>
        <p:spPr/>
        <p:txBody>
          <a:bodyPr>
            <a:normAutofit fontScale="90000"/>
          </a:bodyPr>
          <a:lstStyle/>
          <a:p>
            <a:r>
              <a:rPr lang="ru-RU" dirty="0" err="1" smtClean="0">
                <a:latin typeface="A3 Arial AzLat" pitchFamily="34" charset="-52"/>
              </a:rPr>
              <a:t>Медианын</a:t>
            </a:r>
            <a:r>
              <a:rPr lang="ru-RU" dirty="0" smtClean="0">
                <a:latin typeface="A3 Arial AzLat" pitchFamily="34" charset="-52"/>
              </a:rPr>
              <a:t> (</a:t>
            </a:r>
            <a:r>
              <a:rPr lang="ru-RU" dirty="0" err="1" smtClean="0">
                <a:latin typeface="A3 Arial AzLat" pitchFamily="34" charset="-52"/>
              </a:rPr>
              <a:t>кцтляви</a:t>
            </a:r>
            <a:r>
              <a:rPr lang="ru-RU" dirty="0" smtClean="0">
                <a:latin typeface="A3 Arial AzLat" pitchFamily="34" charset="-52"/>
              </a:rPr>
              <a:t> </a:t>
            </a:r>
            <a:r>
              <a:rPr lang="ru-RU" dirty="0" err="1" smtClean="0">
                <a:latin typeface="A3 Arial AzLat" pitchFamily="34" charset="-52"/>
              </a:rPr>
              <a:t>информасийа</a:t>
            </a:r>
            <a:r>
              <a:rPr lang="ru-RU" dirty="0" smtClean="0">
                <a:latin typeface="A3 Arial AzLat" pitchFamily="34" charset="-52"/>
              </a:rPr>
              <a:t> </a:t>
            </a:r>
            <a:r>
              <a:rPr lang="ru-RU" dirty="0" err="1" smtClean="0">
                <a:latin typeface="A3 Arial AzLat" pitchFamily="34" charset="-52"/>
              </a:rPr>
              <a:t>васитяляринин</a:t>
            </a:r>
            <a:r>
              <a:rPr lang="ru-RU" dirty="0" smtClean="0">
                <a:latin typeface="A3 Arial AzLat" pitchFamily="34" charset="-52"/>
              </a:rPr>
              <a:t>) ролу</a:t>
            </a:r>
            <a:endParaRPr lang="ru-RU" dirty="0">
              <a:latin typeface="A3 Arial AzLat" pitchFamily="34" charset="-52"/>
            </a:endParaRPr>
          </a:p>
        </p:txBody>
      </p:sp>
    </p:spTree>
    <p:extLst>
      <p:ext uri="{BB962C8B-B14F-4D97-AF65-F5344CB8AC3E}">
        <p14:creationId xmlns:p14="http://schemas.microsoft.com/office/powerpoint/2010/main" val="21727060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988840"/>
            <a:ext cx="7408333" cy="4137323"/>
          </a:xfrm>
        </p:spPr>
        <p:txBody>
          <a:bodyPr>
            <a:normAutofit fontScale="92500" lnSpcReduction="10000"/>
          </a:bodyPr>
          <a:lstStyle/>
          <a:p>
            <a:pPr algn="just"/>
            <a:r>
              <a:rPr lang="ru-RU" sz="2200" dirty="0" err="1" smtClean="0">
                <a:latin typeface="A3 Arial AzLat" pitchFamily="34" charset="-52"/>
              </a:rPr>
              <a:t>Мящкямя</a:t>
            </a:r>
            <a:r>
              <a:rPr lang="ru-RU" sz="2200" dirty="0" smtClean="0">
                <a:latin typeface="A3 Arial AzLat" pitchFamily="34" charset="-52"/>
              </a:rPr>
              <a:t> 10-ъу </a:t>
            </a:r>
            <a:r>
              <a:rPr lang="ru-RU" sz="2200" dirty="0" err="1" smtClean="0">
                <a:latin typeface="A3 Arial AzLat" pitchFamily="34" charset="-52"/>
              </a:rPr>
              <a:t>маддяни</a:t>
            </a:r>
            <a:r>
              <a:rPr lang="az-Latn-AZ" sz="2200" dirty="0" smtClean="0"/>
              <a:t> </a:t>
            </a:r>
            <a:r>
              <a:rPr lang="ru-RU" sz="2200" dirty="0" err="1" smtClean="0">
                <a:latin typeface="A3 Arial AzLat" pitchFamily="34" charset="-52"/>
              </a:rPr>
              <a:t>сийаси</a:t>
            </a:r>
            <a:r>
              <a:rPr lang="ru-RU" sz="2200" dirty="0" smtClean="0">
                <a:latin typeface="A3 Arial AzLat" pitchFamily="34" charset="-52"/>
              </a:rPr>
              <a:t> </a:t>
            </a:r>
            <a:r>
              <a:rPr lang="ru-RU" sz="2200" dirty="0" err="1" smtClean="0">
                <a:latin typeface="A3 Arial AzLat" pitchFamily="34" charset="-52"/>
              </a:rPr>
              <a:t>фикирляри</a:t>
            </a:r>
            <a:r>
              <a:rPr lang="az-Latn-AZ" sz="2200" dirty="0" smtClean="0"/>
              <a:t>, </a:t>
            </a:r>
            <a:r>
              <a:rPr lang="ru-RU" sz="2200" dirty="0" err="1" smtClean="0">
                <a:latin typeface="A3 Arial AzLat" pitchFamily="34" charset="-52"/>
              </a:rPr>
              <a:t>йяни</a:t>
            </a:r>
            <a:r>
              <a:rPr lang="ru-RU" sz="2200" dirty="0" smtClean="0">
                <a:latin typeface="A3 Arial AzLat" pitchFamily="34" charset="-52"/>
              </a:rPr>
              <a:t> </a:t>
            </a:r>
            <a:r>
              <a:rPr lang="ru-RU" sz="2200" dirty="0" err="1" smtClean="0">
                <a:latin typeface="A3 Arial AzLat" pitchFamily="34" charset="-52"/>
              </a:rPr>
              <a:t>щюкумят</a:t>
            </a:r>
            <a:r>
              <a:rPr lang="ru-RU" sz="2200" dirty="0" smtClean="0">
                <a:latin typeface="A3 Arial AzLat" pitchFamily="34" charset="-52"/>
              </a:rPr>
              <a:t> </a:t>
            </a:r>
            <a:r>
              <a:rPr lang="ru-RU" sz="2200" dirty="0" err="1" smtClean="0">
                <a:latin typeface="A3 Arial AzLat" pitchFamily="34" charset="-52"/>
              </a:rPr>
              <a:t>гурумлары</a:t>
            </a:r>
            <a:r>
              <a:rPr lang="az-Latn-AZ" sz="2200" dirty="0" smtClean="0"/>
              <a:t>, </a:t>
            </a:r>
            <a:r>
              <a:rPr lang="ru-RU" sz="2200" dirty="0" err="1" smtClean="0">
                <a:latin typeface="A3 Arial AzLat" pitchFamily="34" charset="-52"/>
              </a:rPr>
              <a:t>сийасятляри</a:t>
            </a:r>
            <a:r>
              <a:rPr lang="az-Latn-AZ" sz="2200" dirty="0" smtClean="0"/>
              <a:t> </a:t>
            </a:r>
            <a:r>
              <a:rPr lang="ru-RU" sz="2200" dirty="0" err="1" smtClean="0">
                <a:latin typeface="A3 Arial AzLat" pitchFamily="34" charset="-52"/>
              </a:rPr>
              <a:t>вя</a:t>
            </a:r>
            <a:r>
              <a:rPr lang="az-Latn-AZ" sz="2200" dirty="0" smtClean="0"/>
              <a:t> </a:t>
            </a:r>
            <a:r>
              <a:rPr lang="ru-RU" sz="2200" dirty="0" err="1" smtClean="0">
                <a:latin typeface="A3 Arial AzLat" pitchFamily="34" charset="-52"/>
              </a:rPr>
              <a:t>сийасятчиляри</a:t>
            </a:r>
            <a:r>
              <a:rPr lang="az-Latn-AZ" sz="2200" dirty="0" smtClean="0"/>
              <a:t> </a:t>
            </a:r>
            <a:r>
              <a:rPr lang="ru-RU" sz="2200" dirty="0" err="1" smtClean="0">
                <a:latin typeface="A3 Arial AzLat" pitchFamily="34" charset="-52"/>
              </a:rPr>
              <a:t>барядя</a:t>
            </a:r>
            <a:r>
              <a:rPr lang="ru-RU" sz="2200" dirty="0" smtClean="0">
                <a:latin typeface="A3 Arial AzLat" pitchFamily="34" charset="-52"/>
              </a:rPr>
              <a:t> </a:t>
            </a:r>
            <a:r>
              <a:rPr lang="ru-RU" sz="2200" dirty="0" err="1" smtClean="0">
                <a:latin typeface="A3 Arial AzLat" pitchFamily="34" charset="-52"/>
              </a:rPr>
              <a:t>дейилян</a:t>
            </a:r>
            <a:r>
              <a:rPr lang="az-Latn-AZ" sz="2200" dirty="0" smtClean="0"/>
              <a:t> </a:t>
            </a:r>
            <a:r>
              <a:rPr lang="ru-RU" sz="2200" dirty="0" err="1" smtClean="0">
                <a:latin typeface="A3 Arial AzLat" pitchFamily="34" charset="-52"/>
              </a:rPr>
              <a:t>фикирляри</a:t>
            </a:r>
            <a:r>
              <a:rPr lang="ru-RU" sz="2200" dirty="0" smtClean="0">
                <a:latin typeface="A3 Arial AzLat" pitchFamily="34" charset="-52"/>
              </a:rPr>
              <a:t> </a:t>
            </a:r>
            <a:r>
              <a:rPr lang="ru-RU" sz="2200" dirty="0" err="1" smtClean="0">
                <a:latin typeface="A3 Arial AzLat" pitchFamily="34" charset="-52"/>
              </a:rPr>
              <a:t>горуйан</a:t>
            </a:r>
            <a:r>
              <a:rPr lang="az-Latn-AZ" sz="2200" dirty="0" smtClean="0"/>
              <a:t> </a:t>
            </a:r>
            <a:r>
              <a:rPr lang="ru-RU" sz="2200" dirty="0" err="1" smtClean="0">
                <a:latin typeface="A3 Arial AzLat" pitchFamily="34" charset="-52"/>
              </a:rPr>
              <a:t>маддя</a:t>
            </a:r>
            <a:r>
              <a:rPr lang="ru-RU" sz="2200" dirty="0" smtClean="0">
                <a:latin typeface="A3 Arial AzLat" pitchFamily="34" charset="-52"/>
              </a:rPr>
              <a:t> кими </a:t>
            </a:r>
            <a:r>
              <a:rPr lang="ru-RU" sz="2200" dirty="0" err="1" smtClean="0">
                <a:latin typeface="A3 Arial AzLat" pitchFamily="34" charset="-52"/>
              </a:rPr>
              <a:t>шярщ</a:t>
            </a:r>
            <a:r>
              <a:rPr lang="ru-RU" sz="2200" dirty="0" smtClean="0">
                <a:latin typeface="A3 Arial AzLat" pitchFamily="34" charset="-52"/>
              </a:rPr>
              <a:t> </a:t>
            </a:r>
            <a:r>
              <a:rPr lang="ru-RU" sz="2200" dirty="0" err="1" smtClean="0">
                <a:latin typeface="A3 Arial AzLat" pitchFamily="34" charset="-52"/>
              </a:rPr>
              <a:t>етмяйя</a:t>
            </a:r>
            <a:r>
              <a:rPr lang="ru-RU" sz="2200" dirty="0" smtClean="0">
                <a:latin typeface="A3 Arial AzLat" pitchFamily="34" charset="-52"/>
              </a:rPr>
              <a:t> </a:t>
            </a:r>
            <a:r>
              <a:rPr lang="ru-RU" sz="2200" dirty="0" err="1" smtClean="0">
                <a:latin typeface="A3 Arial AzLat" pitchFamily="34" charset="-52"/>
              </a:rPr>
              <a:t>мейллидир</a:t>
            </a:r>
            <a:r>
              <a:rPr lang="ru-RU" sz="2200" dirty="0" smtClean="0">
                <a:latin typeface="A3 Arial AzLat" pitchFamily="34" charset="-52"/>
              </a:rPr>
              <a:t>.</a:t>
            </a:r>
            <a:r>
              <a:rPr lang="az-Latn-AZ" sz="2200" dirty="0" smtClean="0"/>
              <a:t> </a:t>
            </a:r>
            <a:r>
              <a:rPr lang="ru-RU" sz="2200" dirty="0" err="1" smtClean="0">
                <a:latin typeface="A3 Arial AzLat" pitchFamily="34" charset="-52"/>
              </a:rPr>
              <a:t>Иътимаи</a:t>
            </a:r>
            <a:r>
              <a:rPr lang="ru-RU" sz="2200" dirty="0" smtClean="0">
                <a:latin typeface="A3 Arial AzLat" pitchFamily="34" charset="-52"/>
              </a:rPr>
              <a:t> </a:t>
            </a:r>
            <a:r>
              <a:rPr lang="ru-RU" sz="2200" dirty="0" err="1" smtClean="0">
                <a:latin typeface="A3 Arial AzLat" pitchFamily="34" charset="-52"/>
              </a:rPr>
              <a:t>мараг</a:t>
            </a:r>
            <a:r>
              <a:rPr lang="ru-RU" sz="2200" dirty="0" smtClean="0">
                <a:latin typeface="A3 Arial AzLat" pitchFamily="34" charset="-52"/>
              </a:rPr>
              <a:t> </a:t>
            </a:r>
            <a:r>
              <a:rPr lang="ru-RU" sz="2200" dirty="0" err="1" smtClean="0">
                <a:latin typeface="A3 Arial AzLat" pitchFamily="34" charset="-52"/>
              </a:rPr>
              <a:t>доьуран</a:t>
            </a:r>
            <a:r>
              <a:rPr lang="ru-RU" sz="2200" dirty="0" smtClean="0">
                <a:latin typeface="A3 Arial AzLat" pitchFamily="34" charset="-52"/>
              </a:rPr>
              <a:t> </a:t>
            </a:r>
            <a:r>
              <a:rPr lang="ru-RU" sz="2200" dirty="0" err="1" smtClean="0">
                <a:latin typeface="A3 Arial AzLat" pitchFamily="34" charset="-52"/>
              </a:rPr>
              <a:t>нитгляр</a:t>
            </a:r>
            <a:r>
              <a:rPr lang="ru-RU" sz="2200" dirty="0" smtClean="0">
                <a:latin typeface="A3 Arial AzLat" pitchFamily="34" charset="-52"/>
              </a:rPr>
              <a:t> </a:t>
            </a:r>
            <a:r>
              <a:rPr lang="ru-RU" sz="2200" dirty="0" err="1" smtClean="0">
                <a:latin typeface="A3 Arial AzLat" pitchFamily="34" charset="-52"/>
              </a:rPr>
              <a:t>дя</a:t>
            </a:r>
            <a:r>
              <a:rPr lang="ru-RU" sz="2200" dirty="0" smtClean="0">
                <a:latin typeface="A3 Arial AzLat" pitchFamily="34" charset="-52"/>
              </a:rPr>
              <a:t> </a:t>
            </a:r>
            <a:r>
              <a:rPr lang="ru-RU" sz="2200" dirty="0" err="1" smtClean="0">
                <a:latin typeface="A3 Arial AzLat" pitchFamily="34" charset="-52"/>
              </a:rPr>
              <a:t>йцксяк</a:t>
            </a:r>
            <a:r>
              <a:rPr lang="ru-RU" sz="2200" dirty="0" smtClean="0">
                <a:latin typeface="A3 Arial AzLat" pitchFamily="34" charset="-52"/>
              </a:rPr>
              <a:t> </a:t>
            </a:r>
            <a:r>
              <a:rPr lang="ru-RU" sz="2200" dirty="0" err="1" smtClean="0">
                <a:latin typeface="A3 Arial AzLat" pitchFamily="34" charset="-52"/>
              </a:rPr>
              <a:t>дяряъядя</a:t>
            </a:r>
            <a:r>
              <a:rPr lang="ru-RU" sz="2200" dirty="0" smtClean="0">
                <a:latin typeface="A3 Arial AzLat" pitchFamily="34" charset="-52"/>
              </a:rPr>
              <a:t> </a:t>
            </a:r>
            <a:r>
              <a:rPr lang="ru-RU" sz="2200" dirty="0" err="1" smtClean="0">
                <a:latin typeface="A3 Arial AzLat" pitchFamily="34" charset="-52"/>
              </a:rPr>
              <a:t>мцдафия</a:t>
            </a:r>
            <a:r>
              <a:rPr lang="ru-RU" sz="2200" dirty="0" smtClean="0">
                <a:latin typeface="A3 Arial AzLat" pitchFamily="34" charset="-52"/>
              </a:rPr>
              <a:t> </a:t>
            </a:r>
            <a:r>
              <a:rPr lang="ru-RU" sz="2200" dirty="0" err="1" smtClean="0">
                <a:latin typeface="A3 Arial AzLat" pitchFamily="34" charset="-52"/>
              </a:rPr>
              <a:t>щцгугуна</a:t>
            </a:r>
            <a:r>
              <a:rPr lang="az-Latn-AZ" sz="2200" dirty="0" smtClean="0"/>
              <a:t> </a:t>
            </a:r>
            <a:r>
              <a:rPr lang="ru-RU" sz="2200" dirty="0" err="1" smtClean="0">
                <a:latin typeface="A3 Arial AzLat" pitchFamily="34" charset="-52"/>
              </a:rPr>
              <a:t>маликдир</a:t>
            </a:r>
            <a:r>
              <a:rPr lang="ru-RU" sz="2200" dirty="0" smtClean="0">
                <a:latin typeface="A3 Arial AzLat" pitchFamily="34" charset="-52"/>
              </a:rPr>
              <a:t>.</a:t>
            </a:r>
            <a:r>
              <a:rPr lang="az-Latn-AZ" sz="2200" dirty="0" smtClean="0"/>
              <a:t> </a:t>
            </a:r>
            <a:r>
              <a:rPr lang="ru-RU" sz="2200" dirty="0" smtClean="0">
                <a:latin typeface="A3 Arial AzLat" pitchFamily="34" charset="-52"/>
              </a:rPr>
              <a:t>Буна </a:t>
            </a:r>
            <a:r>
              <a:rPr lang="ru-RU" sz="2200" dirty="0" err="1" smtClean="0">
                <a:latin typeface="A3 Arial AzLat" pitchFamily="34" charset="-52"/>
              </a:rPr>
              <a:t>эюря</a:t>
            </a:r>
            <a:r>
              <a:rPr lang="ru-RU" sz="2200" dirty="0" smtClean="0">
                <a:latin typeface="A3 Arial AzLat" pitchFamily="34" charset="-52"/>
              </a:rPr>
              <a:t> </a:t>
            </a:r>
            <a:r>
              <a:rPr lang="ru-RU" sz="2200" dirty="0" err="1" smtClean="0">
                <a:latin typeface="A3 Arial AzLat" pitchFamily="34" charset="-52"/>
              </a:rPr>
              <a:t>дя</a:t>
            </a:r>
            <a:r>
              <a:rPr lang="ru-RU" sz="2200" dirty="0" smtClean="0">
                <a:latin typeface="A3 Arial AzLat" pitchFamily="34" charset="-52"/>
              </a:rPr>
              <a:t>,</a:t>
            </a:r>
            <a:r>
              <a:rPr lang="az-Latn-AZ" sz="2200" dirty="0" smtClean="0"/>
              <a:t> </a:t>
            </a:r>
            <a:r>
              <a:rPr lang="ru-RU" sz="2200" dirty="0" err="1" smtClean="0">
                <a:latin typeface="A3 Arial AzLat" pitchFamily="34" charset="-52"/>
              </a:rPr>
              <a:t>дювлят</a:t>
            </a:r>
            <a:r>
              <a:rPr lang="ru-RU" sz="2200" dirty="0" smtClean="0">
                <a:latin typeface="A3 Arial AzLat" pitchFamily="34" charset="-52"/>
              </a:rPr>
              <a:t> </a:t>
            </a:r>
            <a:r>
              <a:rPr lang="ru-RU" sz="2200" dirty="0" err="1" smtClean="0">
                <a:latin typeface="A3 Arial AzLat" pitchFamily="34" charset="-52"/>
              </a:rPr>
              <a:t>органлары</a:t>
            </a:r>
            <a:r>
              <a:rPr lang="az-Latn-AZ" sz="2200" dirty="0" smtClean="0"/>
              <a:t> </a:t>
            </a:r>
            <a:r>
              <a:rPr lang="ru-RU" sz="2200" dirty="0" err="1" smtClean="0">
                <a:latin typeface="A3 Arial AzLat" pitchFamily="34" charset="-52"/>
              </a:rPr>
              <a:t>щюкумятя</a:t>
            </a:r>
            <a:r>
              <a:rPr lang="ru-RU" sz="2200" dirty="0" smtClean="0">
                <a:latin typeface="A3 Arial AzLat" pitchFamily="34" charset="-52"/>
              </a:rPr>
              <a:t> </a:t>
            </a:r>
            <a:r>
              <a:rPr lang="ru-RU" sz="2200" dirty="0" err="1" smtClean="0">
                <a:latin typeface="A3 Arial AzLat" pitchFamily="34" charset="-52"/>
              </a:rPr>
              <a:t>вя</a:t>
            </a:r>
            <a:r>
              <a:rPr lang="ru-RU" sz="2200" dirty="0" smtClean="0">
                <a:latin typeface="A3 Arial AzLat" pitchFamily="34" charset="-52"/>
              </a:rPr>
              <a:t> </a:t>
            </a:r>
            <a:r>
              <a:rPr lang="ru-RU" sz="2200" dirty="0" err="1" smtClean="0">
                <a:latin typeface="A3 Arial AzLat" pitchFamily="34" charset="-52"/>
              </a:rPr>
              <a:t>сийасятчиляря</a:t>
            </a:r>
            <a:r>
              <a:rPr lang="az-Latn-AZ" sz="2200" dirty="0" smtClean="0"/>
              <a:t> </a:t>
            </a:r>
            <a:r>
              <a:rPr lang="ru-RU" sz="2200" dirty="0" err="1" smtClean="0">
                <a:latin typeface="A3 Arial AzLat" pitchFamily="34" charset="-52"/>
              </a:rPr>
              <a:t>гаршы</a:t>
            </a:r>
            <a:r>
              <a:rPr lang="ru-RU" sz="2200" dirty="0" smtClean="0">
                <a:latin typeface="A3 Arial AzLat" pitchFamily="34" charset="-52"/>
              </a:rPr>
              <a:t> </a:t>
            </a:r>
            <a:r>
              <a:rPr lang="ru-RU" sz="2200" dirty="0" err="1" smtClean="0">
                <a:latin typeface="A3 Arial AzLat" pitchFamily="34" charset="-52"/>
              </a:rPr>
              <a:t>тянгидлярин</a:t>
            </a:r>
            <a:r>
              <a:rPr lang="az-Latn-AZ" sz="2200" dirty="0" smtClean="0"/>
              <a:t> </a:t>
            </a:r>
            <a:r>
              <a:rPr lang="ru-RU" sz="2200" dirty="0" err="1" smtClean="0">
                <a:latin typeface="A3 Arial AzLat" pitchFamily="34" charset="-52"/>
              </a:rPr>
              <a:t>боьулмасына</a:t>
            </a:r>
            <a:r>
              <a:rPr lang="ru-RU" sz="2200" dirty="0" smtClean="0">
                <a:latin typeface="A3 Arial AzLat" pitchFamily="34" charset="-52"/>
              </a:rPr>
              <a:t> </a:t>
            </a:r>
            <a:r>
              <a:rPr lang="ru-RU" sz="2200" dirty="0" err="1" smtClean="0">
                <a:latin typeface="A3 Arial AzLat" pitchFamily="34" charset="-52"/>
              </a:rPr>
              <a:t>щагг</a:t>
            </a:r>
            <a:r>
              <a:rPr lang="az-Latn-AZ" sz="2200" dirty="0" smtClean="0"/>
              <a:t> </a:t>
            </a:r>
            <a:r>
              <a:rPr lang="ru-RU" sz="2200" dirty="0" err="1" smtClean="0">
                <a:latin typeface="A3 Arial AzLat" pitchFamily="34" charset="-52"/>
              </a:rPr>
              <a:t>газандырмаг</a:t>
            </a:r>
            <a:r>
              <a:rPr lang="ru-RU" sz="2200" dirty="0" smtClean="0">
                <a:latin typeface="A3 Arial AzLat" pitchFamily="34" charset="-52"/>
              </a:rPr>
              <a:t> </a:t>
            </a:r>
            <a:r>
              <a:rPr lang="ru-RU" sz="2200" dirty="0" err="1" smtClean="0">
                <a:latin typeface="A3 Arial AzLat" pitchFamily="34" charset="-52"/>
              </a:rPr>
              <a:t>цчцн</a:t>
            </a:r>
            <a:r>
              <a:rPr lang="az-Latn-AZ" sz="2200" dirty="0" smtClean="0"/>
              <a:t> </a:t>
            </a:r>
            <a:r>
              <a:rPr lang="ru-RU" sz="2200" dirty="0" err="1" smtClean="0">
                <a:latin typeface="A3 Arial AzLat" pitchFamily="34" charset="-52"/>
              </a:rPr>
              <a:t>олдугъа</a:t>
            </a:r>
            <a:r>
              <a:rPr lang="ru-RU" sz="2200" dirty="0" smtClean="0">
                <a:latin typeface="A3 Arial AzLat" pitchFamily="34" charset="-52"/>
              </a:rPr>
              <a:t> </a:t>
            </a:r>
            <a:r>
              <a:rPr lang="ru-RU" sz="2200" dirty="0" err="1" smtClean="0">
                <a:latin typeface="A3 Arial AzLat" pitchFamily="34" charset="-52"/>
              </a:rPr>
              <a:t>инандырыъы</a:t>
            </a:r>
            <a:r>
              <a:rPr lang="ru-RU" sz="2200" dirty="0" smtClean="0">
                <a:latin typeface="A3 Arial AzLat" pitchFamily="34" charset="-52"/>
              </a:rPr>
              <a:t> </a:t>
            </a:r>
            <a:r>
              <a:rPr lang="ru-RU" sz="2200" dirty="0" err="1" smtClean="0">
                <a:latin typeface="A3 Arial AzLat" pitchFamily="34" charset="-52"/>
              </a:rPr>
              <a:t>дялилляр</a:t>
            </a:r>
            <a:r>
              <a:rPr lang="az-Latn-AZ" sz="2200" dirty="0" smtClean="0"/>
              <a:t> </a:t>
            </a:r>
            <a:r>
              <a:rPr lang="ru-RU" sz="2200" dirty="0" err="1" smtClean="0">
                <a:latin typeface="A3 Arial AzLat" pitchFamily="34" charset="-52"/>
              </a:rPr>
              <a:t>эятирмялидирляр</a:t>
            </a:r>
            <a:r>
              <a:rPr lang="ru-RU" sz="2200" dirty="0" smtClean="0">
                <a:latin typeface="A3 Arial AzLat" pitchFamily="34" charset="-52"/>
              </a:rPr>
              <a:t>.</a:t>
            </a:r>
            <a:r>
              <a:rPr lang="az-Latn-AZ" sz="2200" dirty="0" smtClean="0"/>
              <a:t> </a:t>
            </a:r>
            <a:r>
              <a:rPr lang="ru-RU" sz="2200" dirty="0" err="1" smtClean="0">
                <a:latin typeface="A3 Arial AzLat" pitchFamily="34" charset="-52"/>
              </a:rPr>
              <a:t>Мящкямя</a:t>
            </a:r>
            <a:r>
              <a:rPr lang="ru-RU" sz="2200" dirty="0" smtClean="0">
                <a:latin typeface="A3 Arial AzLat" pitchFamily="34" charset="-52"/>
              </a:rPr>
              <a:t> </a:t>
            </a:r>
            <a:r>
              <a:rPr lang="ru-RU" sz="2200" dirty="0" err="1" smtClean="0">
                <a:latin typeface="A3 Arial AzLat" pitchFamily="34" charset="-52"/>
              </a:rPr>
              <a:t>тясдиг</a:t>
            </a:r>
            <a:r>
              <a:rPr lang="ru-RU" sz="2200" dirty="0" smtClean="0">
                <a:latin typeface="A3 Arial AzLat" pitchFamily="34" charset="-52"/>
              </a:rPr>
              <a:t> </a:t>
            </a:r>
            <a:r>
              <a:rPr lang="ru-RU" sz="2200" dirty="0" err="1" smtClean="0">
                <a:latin typeface="A3 Arial AzLat" pitchFamily="34" charset="-52"/>
              </a:rPr>
              <a:t>едиб</a:t>
            </a:r>
            <a:r>
              <a:rPr lang="ru-RU" sz="2200" dirty="0" smtClean="0">
                <a:latin typeface="A3 Arial AzLat" pitchFamily="34" charset="-52"/>
              </a:rPr>
              <a:t> </a:t>
            </a:r>
            <a:r>
              <a:rPr lang="ru-RU" sz="2200" dirty="0" err="1" smtClean="0">
                <a:latin typeface="A3 Arial AzLat" pitchFamily="34" charset="-52"/>
              </a:rPr>
              <a:t>ки</a:t>
            </a:r>
            <a:r>
              <a:rPr lang="ru-RU" sz="2200" dirty="0" smtClean="0">
                <a:latin typeface="A3 Arial AzLat" pitchFamily="34" charset="-52"/>
              </a:rPr>
              <a:t>, </a:t>
            </a:r>
            <a:r>
              <a:rPr lang="ru-RU" sz="2200" dirty="0" err="1" smtClean="0">
                <a:latin typeface="A3 Arial AzLat" pitchFamily="34" charset="-52"/>
              </a:rPr>
              <a:t>щятта</a:t>
            </a:r>
            <a:r>
              <a:rPr lang="ru-RU" sz="2200" dirty="0" smtClean="0">
                <a:latin typeface="A3 Arial AzLat" pitchFamily="34" charset="-52"/>
              </a:rPr>
              <a:t> беля </a:t>
            </a:r>
            <a:r>
              <a:rPr lang="ru-RU" sz="2200" dirty="0" err="1" smtClean="0">
                <a:latin typeface="A3 Arial AzLat" pitchFamily="34" charset="-52"/>
              </a:rPr>
              <a:t>сярт</a:t>
            </a:r>
            <a:r>
              <a:rPr lang="ru-RU" sz="2200" dirty="0" smtClean="0">
                <a:latin typeface="A3 Arial AzLat" pitchFamily="34" charset="-52"/>
              </a:rPr>
              <a:t> </a:t>
            </a:r>
            <a:r>
              <a:rPr lang="ru-RU" sz="2200" dirty="0" err="1" smtClean="0">
                <a:latin typeface="A3 Arial AzLat" pitchFamily="34" charset="-52"/>
              </a:rPr>
              <a:t>щцъумлар</a:t>
            </a:r>
            <a:r>
              <a:rPr lang="az-Latn-AZ" sz="2200" dirty="0" smtClean="0"/>
              <a:t> </a:t>
            </a:r>
            <a:r>
              <a:rPr lang="ru-RU" sz="2200" dirty="0" smtClean="0">
                <a:latin typeface="A3 Arial AzLat" pitchFamily="34" charset="-52"/>
              </a:rPr>
              <a:t>10-ъу</a:t>
            </a:r>
            <a:r>
              <a:rPr lang="az-Latn-AZ" sz="2200" dirty="0" smtClean="0"/>
              <a:t> </a:t>
            </a:r>
            <a:r>
              <a:rPr lang="ru-RU" sz="2200" dirty="0" err="1" smtClean="0">
                <a:latin typeface="A3 Arial AzLat" pitchFamily="34" charset="-52"/>
              </a:rPr>
              <a:t>маддя</a:t>
            </a:r>
            <a:r>
              <a:rPr lang="ru-RU" sz="2200" dirty="0" smtClean="0">
                <a:latin typeface="A3 Arial AzLat" pitchFamily="34" charset="-52"/>
              </a:rPr>
              <a:t> </a:t>
            </a:r>
            <a:r>
              <a:rPr lang="ru-RU" sz="2200" dirty="0" err="1" smtClean="0">
                <a:latin typeface="A3 Arial AzLat" pitchFamily="34" charset="-52"/>
              </a:rPr>
              <a:t>иля</a:t>
            </a:r>
            <a:r>
              <a:rPr lang="az-Latn-AZ" sz="2200" dirty="0" smtClean="0"/>
              <a:t> </a:t>
            </a:r>
            <a:r>
              <a:rPr lang="ru-RU" sz="2200" dirty="0" err="1" smtClean="0">
                <a:latin typeface="A3 Arial AzLat" pitchFamily="34" charset="-52"/>
              </a:rPr>
              <a:t>горунур</a:t>
            </a:r>
            <a:r>
              <a:rPr lang="ru-RU" sz="2200" dirty="0" smtClean="0">
                <a:latin typeface="A3 Arial AzLat" pitchFamily="34" charset="-52"/>
              </a:rPr>
              <a:t> </a:t>
            </a:r>
            <a:r>
              <a:rPr lang="ru-RU" sz="2200" dirty="0" err="1" smtClean="0">
                <a:latin typeface="A3 Arial AzLat" pitchFamily="34" charset="-52"/>
              </a:rPr>
              <a:t>вя</a:t>
            </a:r>
            <a:r>
              <a:rPr lang="az-Latn-AZ" sz="2200" dirty="0" smtClean="0"/>
              <a:t> </a:t>
            </a:r>
            <a:r>
              <a:rPr lang="ru-RU" sz="2200" dirty="0" err="1" smtClean="0">
                <a:latin typeface="A3 Arial AzLat" pitchFamily="34" charset="-52"/>
              </a:rPr>
              <a:t>яэяр</a:t>
            </a:r>
            <a:r>
              <a:rPr lang="ru-RU" sz="2200" dirty="0" smtClean="0">
                <a:latin typeface="A3 Arial AzLat" pitchFamily="34" charset="-52"/>
              </a:rPr>
              <a:t> </a:t>
            </a:r>
            <a:r>
              <a:rPr lang="ru-RU" sz="2200" dirty="0" err="1" smtClean="0">
                <a:latin typeface="A3 Arial AzLat" pitchFamily="34" charset="-52"/>
              </a:rPr>
              <a:t>бу</a:t>
            </a:r>
            <a:r>
              <a:rPr lang="ru-RU" sz="2200" dirty="0" smtClean="0">
                <a:latin typeface="A3 Arial AzLat" pitchFamily="34" charset="-52"/>
              </a:rPr>
              <a:t> </a:t>
            </a:r>
            <a:r>
              <a:rPr lang="ru-RU" sz="2200" dirty="0" err="1" smtClean="0">
                <a:latin typeface="A3 Arial AzLat" pitchFamily="34" charset="-52"/>
              </a:rPr>
              <a:t>ъцр</a:t>
            </a:r>
            <a:r>
              <a:rPr lang="az-Latn-AZ" sz="2200" dirty="0" smtClean="0"/>
              <a:t> </a:t>
            </a:r>
            <a:r>
              <a:rPr lang="ru-RU" sz="2200" dirty="0" err="1" smtClean="0">
                <a:latin typeface="A3 Arial AzLat" pitchFamily="34" charset="-52"/>
              </a:rPr>
              <a:t>фикирлярдя</a:t>
            </a:r>
            <a:r>
              <a:rPr lang="az-Latn-AZ" sz="2200" dirty="0" smtClean="0"/>
              <a:t> </a:t>
            </a:r>
            <a:r>
              <a:rPr lang="ru-RU" sz="2200" dirty="0" err="1" smtClean="0">
                <a:latin typeface="A3 Arial AzLat" pitchFamily="34" charset="-52"/>
              </a:rPr>
              <a:t>зоракылыьа</a:t>
            </a:r>
            <a:r>
              <a:rPr lang="az-Latn-AZ" sz="2200" dirty="0" smtClean="0"/>
              <a:t> </a:t>
            </a:r>
            <a:r>
              <a:rPr lang="ru-RU" sz="2200" dirty="0" err="1" smtClean="0">
                <a:latin typeface="A3 Arial AzLat" pitchFamily="34" charset="-52"/>
              </a:rPr>
              <a:t>тящрикин</a:t>
            </a:r>
            <a:r>
              <a:rPr lang="az-Latn-AZ" sz="2200" dirty="0" smtClean="0"/>
              <a:t> </a:t>
            </a:r>
            <a:r>
              <a:rPr lang="ru-RU" sz="2200" dirty="0" err="1" smtClean="0">
                <a:latin typeface="A3 Arial AzLat" pitchFamily="34" charset="-52"/>
              </a:rPr>
              <a:t>олмасы</a:t>
            </a:r>
            <a:r>
              <a:rPr lang="ru-RU" sz="2200" dirty="0" smtClean="0">
                <a:latin typeface="A3 Arial AzLat" pitchFamily="34" charset="-52"/>
              </a:rPr>
              <a:t> </a:t>
            </a:r>
            <a:r>
              <a:rPr lang="ru-RU" sz="2200" dirty="0" err="1" smtClean="0">
                <a:latin typeface="A3 Arial AzLat" pitchFamily="34" charset="-52"/>
              </a:rPr>
              <a:t>сцбута</a:t>
            </a:r>
            <a:r>
              <a:rPr lang="ru-RU" sz="2200" dirty="0" smtClean="0">
                <a:latin typeface="A3 Arial AzLat" pitchFamily="34" charset="-52"/>
              </a:rPr>
              <a:t> </a:t>
            </a:r>
            <a:r>
              <a:rPr lang="ru-RU" sz="2200" dirty="0" err="1" smtClean="0">
                <a:latin typeface="A3 Arial AzLat" pitchFamily="34" charset="-52"/>
              </a:rPr>
              <a:t>йетирилмяйибся</a:t>
            </a:r>
            <a:r>
              <a:rPr lang="ru-RU" sz="2200" dirty="0" smtClean="0">
                <a:latin typeface="A3 Arial AzLat" pitchFamily="34" charset="-52"/>
              </a:rPr>
              <a:t>,</a:t>
            </a:r>
            <a:r>
              <a:rPr lang="az-Latn-AZ" sz="2200" dirty="0" smtClean="0"/>
              <a:t> </a:t>
            </a:r>
            <a:r>
              <a:rPr lang="ru-RU" sz="2200" dirty="0" err="1" smtClean="0">
                <a:latin typeface="A3 Arial AzLat" pitchFamily="34" charset="-52"/>
              </a:rPr>
              <a:t>онлар</a:t>
            </a:r>
            <a:r>
              <a:rPr lang="ru-RU" sz="2200" dirty="0" smtClean="0">
                <a:latin typeface="A3 Arial AzLat" pitchFamily="34" charset="-52"/>
              </a:rPr>
              <a:t> </a:t>
            </a:r>
            <a:r>
              <a:rPr lang="ru-RU" sz="2200" dirty="0" err="1" smtClean="0">
                <a:latin typeface="A3 Arial AzLat" pitchFamily="34" charset="-52"/>
              </a:rPr>
              <a:t>адятян</a:t>
            </a:r>
            <a:r>
              <a:rPr lang="ru-RU" sz="2200" dirty="0" smtClean="0">
                <a:latin typeface="A3 Arial AzLat" pitchFamily="34" charset="-52"/>
              </a:rPr>
              <a:t> </a:t>
            </a:r>
            <a:r>
              <a:rPr lang="ru-RU" sz="2200" dirty="0" err="1" smtClean="0">
                <a:latin typeface="A3 Arial AzLat" pitchFamily="34" charset="-52"/>
              </a:rPr>
              <a:t>мящдудлашдырыла</a:t>
            </a:r>
            <a:r>
              <a:rPr lang="ru-RU" sz="2200" dirty="0" smtClean="0">
                <a:latin typeface="A3 Arial AzLat" pitchFamily="34" charset="-52"/>
              </a:rPr>
              <a:t> </a:t>
            </a:r>
            <a:r>
              <a:rPr lang="ru-RU" sz="2200" dirty="0" err="1" smtClean="0">
                <a:latin typeface="A3 Arial AzLat" pitchFamily="34" charset="-52"/>
              </a:rPr>
              <a:t>билмяз</a:t>
            </a:r>
            <a:r>
              <a:rPr lang="ru-RU" sz="2200" dirty="0" smtClean="0">
                <a:latin typeface="A3 Arial AzLat" pitchFamily="34" charset="-52"/>
              </a:rPr>
              <a:t>.</a:t>
            </a:r>
          </a:p>
          <a:p>
            <a:pPr algn="just"/>
            <a:r>
              <a:rPr lang="ru-RU" sz="2200" dirty="0" smtClean="0">
                <a:latin typeface="A3 Arial AzLat" pitchFamily="34" charset="-52"/>
              </a:rPr>
              <a:t>«</a:t>
            </a:r>
            <a:r>
              <a:rPr lang="ru-RU" sz="2200" dirty="0" err="1" smtClean="0">
                <a:latin typeface="A3 Arial AzLat" pitchFamily="34" charset="-52"/>
              </a:rPr>
              <a:t>Кастеллс</a:t>
            </a:r>
            <a:r>
              <a:rPr lang="ru-RU" sz="2200" dirty="0" smtClean="0">
                <a:latin typeface="A3 Arial AzLat" pitchFamily="34" charset="-52"/>
              </a:rPr>
              <a:t> </a:t>
            </a:r>
            <a:r>
              <a:rPr lang="ru-RU" sz="2200" dirty="0" err="1" smtClean="0">
                <a:latin typeface="A3 Arial AzLat" pitchFamily="34" charset="-52"/>
              </a:rPr>
              <a:t>Испанийайа</a:t>
            </a:r>
            <a:r>
              <a:rPr lang="ru-RU" sz="2200" dirty="0" smtClean="0">
                <a:latin typeface="A3 Arial AzLat" pitchFamily="34" charset="-52"/>
              </a:rPr>
              <a:t> </a:t>
            </a:r>
            <a:r>
              <a:rPr lang="ru-RU" sz="2200" dirty="0" err="1" smtClean="0">
                <a:latin typeface="A3 Arial AzLat" pitchFamily="34" charset="-52"/>
              </a:rPr>
              <a:t>гаршы</a:t>
            </a:r>
            <a:r>
              <a:rPr lang="ru-RU" sz="2200" dirty="0" smtClean="0">
                <a:latin typeface="A3 Arial AzLat" pitchFamily="34" charset="-52"/>
              </a:rPr>
              <a:t>» (1992)</a:t>
            </a:r>
          </a:p>
          <a:p>
            <a:pPr algn="just"/>
            <a:r>
              <a:rPr lang="ru-RU" sz="2200" dirty="0" smtClean="0">
                <a:latin typeface="A3 Arial AzLat" pitchFamily="34" charset="-52"/>
              </a:rPr>
              <a:t>«</a:t>
            </a:r>
            <a:r>
              <a:rPr lang="ru-RU" sz="2200" dirty="0" err="1" smtClean="0">
                <a:latin typeface="A3 Arial AzLat" pitchFamily="34" charset="-52"/>
              </a:rPr>
              <a:t>Инъал</a:t>
            </a:r>
            <a:r>
              <a:rPr lang="ru-RU" sz="2200" dirty="0" smtClean="0">
                <a:latin typeface="A3 Arial AzLat" pitchFamily="34" charset="-52"/>
              </a:rPr>
              <a:t> </a:t>
            </a:r>
            <a:r>
              <a:rPr lang="ru-RU" sz="2200" dirty="0" err="1" smtClean="0">
                <a:latin typeface="A3 Arial AzLat" pitchFamily="34" charset="-52"/>
              </a:rPr>
              <a:t>Тцркийяйя</a:t>
            </a:r>
            <a:r>
              <a:rPr lang="ru-RU" sz="2200" dirty="0" smtClean="0">
                <a:latin typeface="A3 Arial AzLat" pitchFamily="34" charset="-52"/>
              </a:rPr>
              <a:t> </a:t>
            </a:r>
            <a:r>
              <a:rPr lang="ru-RU" sz="2200" dirty="0" err="1" smtClean="0">
                <a:latin typeface="A3 Arial AzLat" pitchFamily="34" charset="-52"/>
              </a:rPr>
              <a:t>гаршы</a:t>
            </a:r>
            <a:r>
              <a:rPr lang="ru-RU" sz="2200" dirty="0" smtClean="0">
                <a:latin typeface="A3 Arial AzLat" pitchFamily="34" charset="-52"/>
              </a:rPr>
              <a:t>» (1998)</a:t>
            </a:r>
          </a:p>
          <a:p>
            <a:pPr algn="just"/>
            <a:r>
              <a:rPr lang="ru-RU" sz="2200" dirty="0" smtClean="0">
                <a:latin typeface="A3 Arial AzLat" pitchFamily="34" charset="-52"/>
              </a:rPr>
              <a:t>«</a:t>
            </a:r>
            <a:r>
              <a:rPr lang="ru-RU" sz="2200" dirty="0" err="1" smtClean="0">
                <a:latin typeface="A3 Arial AzLat" pitchFamily="34" charset="-52"/>
              </a:rPr>
              <a:t>Ъейлан</a:t>
            </a:r>
            <a:r>
              <a:rPr lang="ru-RU" sz="2200" dirty="0" smtClean="0">
                <a:latin typeface="A3 Arial AzLat" pitchFamily="34" charset="-52"/>
              </a:rPr>
              <a:t> </a:t>
            </a:r>
            <a:r>
              <a:rPr lang="ru-RU" sz="2200" dirty="0" err="1" smtClean="0">
                <a:latin typeface="A3 Arial AzLat" pitchFamily="34" charset="-52"/>
              </a:rPr>
              <a:t>Тцркийяйя</a:t>
            </a:r>
            <a:r>
              <a:rPr lang="ru-RU" sz="2200" dirty="0" smtClean="0">
                <a:latin typeface="A3 Arial AzLat" pitchFamily="34" charset="-52"/>
              </a:rPr>
              <a:t> </a:t>
            </a:r>
            <a:r>
              <a:rPr lang="ru-RU" sz="2200" dirty="0" err="1" smtClean="0">
                <a:latin typeface="A3 Arial AzLat" pitchFamily="34" charset="-52"/>
              </a:rPr>
              <a:t>гаршы</a:t>
            </a:r>
            <a:r>
              <a:rPr lang="ru-RU" sz="2200" dirty="0" smtClean="0">
                <a:latin typeface="A3 Arial AzLat" pitchFamily="34" charset="-52"/>
              </a:rPr>
              <a:t>» (1999)</a:t>
            </a:r>
          </a:p>
          <a:p>
            <a:pPr algn="just"/>
            <a:endParaRPr lang="ru-RU" dirty="0">
              <a:latin typeface="A3 Arial AzLat" pitchFamily="34" charset="-52"/>
            </a:endParaRPr>
          </a:p>
        </p:txBody>
      </p:sp>
      <p:sp>
        <p:nvSpPr>
          <p:cNvPr id="3" name="Заголовок 2"/>
          <p:cNvSpPr>
            <a:spLocks noGrp="1"/>
          </p:cNvSpPr>
          <p:nvPr>
            <p:ph type="title"/>
          </p:nvPr>
        </p:nvSpPr>
        <p:spPr/>
        <p:txBody>
          <a:bodyPr/>
          <a:lstStyle/>
          <a:p>
            <a:r>
              <a:rPr lang="ru-RU" dirty="0" err="1" smtClean="0">
                <a:latin typeface="A3 Arial AzLat" pitchFamily="34" charset="-52"/>
              </a:rPr>
              <a:t>Сийаси</a:t>
            </a:r>
            <a:r>
              <a:rPr lang="ru-RU" dirty="0" smtClean="0">
                <a:latin typeface="A3 Arial AzLat" pitchFamily="34" charset="-52"/>
              </a:rPr>
              <a:t> </a:t>
            </a:r>
            <a:r>
              <a:rPr lang="ru-RU" dirty="0" err="1" smtClean="0">
                <a:latin typeface="A3 Arial AzLat" pitchFamily="34" charset="-52"/>
              </a:rPr>
              <a:t>фикирляр</a:t>
            </a:r>
            <a:endParaRPr lang="ru-RU" dirty="0">
              <a:latin typeface="A3 Arial AzLat" pitchFamily="34" charset="-52"/>
            </a:endParaRPr>
          </a:p>
        </p:txBody>
      </p:sp>
    </p:spTree>
    <p:extLst>
      <p:ext uri="{BB962C8B-B14F-4D97-AF65-F5344CB8AC3E}">
        <p14:creationId xmlns:p14="http://schemas.microsoft.com/office/powerpoint/2010/main" val="1892285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060848"/>
            <a:ext cx="7408333" cy="4065315"/>
          </a:xfrm>
        </p:spPr>
        <p:txBody>
          <a:bodyPr>
            <a:normAutofit fontScale="92500" lnSpcReduction="10000"/>
          </a:bodyPr>
          <a:lstStyle/>
          <a:p>
            <a:pPr algn="just"/>
            <a:r>
              <a:rPr lang="ru-RU" dirty="0" smtClean="0">
                <a:latin typeface="A3 Arial AzLat" pitchFamily="34" charset="-52"/>
              </a:rPr>
              <a:t>- </a:t>
            </a:r>
            <a:r>
              <a:rPr lang="ru-RU" dirty="0" err="1" smtClean="0">
                <a:latin typeface="A3 Arial AzLat" pitchFamily="34" charset="-52"/>
              </a:rPr>
              <a:t>Иътимаи</a:t>
            </a:r>
            <a:r>
              <a:rPr lang="ru-RU" dirty="0" smtClean="0">
                <a:latin typeface="A3 Arial AzLat" pitchFamily="34" charset="-52"/>
              </a:rPr>
              <a:t> </a:t>
            </a:r>
            <a:r>
              <a:rPr lang="ru-RU" dirty="0" err="1">
                <a:latin typeface="A3 Arial AzLat" pitchFamily="34" charset="-52"/>
              </a:rPr>
              <a:t>мараг</a:t>
            </a:r>
            <a:r>
              <a:rPr lang="ru-RU" dirty="0">
                <a:latin typeface="A3 Arial AzLat" pitchFamily="34" charset="-52"/>
              </a:rPr>
              <a:t> </a:t>
            </a:r>
            <a:r>
              <a:rPr lang="ru-RU" dirty="0" err="1">
                <a:latin typeface="A3 Arial AzLat" pitchFamily="34" charset="-52"/>
              </a:rPr>
              <a:t>доьуран</a:t>
            </a:r>
            <a:r>
              <a:rPr lang="ru-RU" dirty="0">
                <a:latin typeface="A3 Arial AzLat" pitchFamily="34" charset="-52"/>
              </a:rPr>
              <a:t> </a:t>
            </a:r>
            <a:r>
              <a:rPr lang="ru-RU" dirty="0" err="1">
                <a:latin typeface="A3 Arial AzLat" pitchFamily="34" charset="-52"/>
              </a:rPr>
              <a:t>мясяляляр</a:t>
            </a:r>
            <a:r>
              <a:rPr lang="ru-RU" dirty="0">
                <a:latin typeface="A3 Arial AzLat" pitchFamily="34" charset="-52"/>
              </a:rPr>
              <a:t> </a:t>
            </a:r>
            <a:r>
              <a:rPr lang="ru-RU" dirty="0" err="1">
                <a:latin typeface="A3 Arial AzLat" pitchFamily="34" charset="-52"/>
              </a:rPr>
              <a:t>барядя</a:t>
            </a:r>
            <a:r>
              <a:rPr lang="ru-RU" dirty="0">
                <a:latin typeface="A3 Arial AzLat" pitchFamily="34" charset="-52"/>
              </a:rPr>
              <a:t> </a:t>
            </a:r>
            <a:r>
              <a:rPr lang="ru-RU" dirty="0" err="1">
                <a:latin typeface="A3 Arial AzLat" pitchFamily="34" charset="-52"/>
              </a:rPr>
              <a:t>фикир</a:t>
            </a:r>
            <a:r>
              <a:rPr lang="ru-RU" dirty="0">
                <a:latin typeface="A3 Arial AzLat" pitchFamily="34" charset="-52"/>
              </a:rPr>
              <a:t> </a:t>
            </a:r>
            <a:r>
              <a:rPr lang="ru-RU" dirty="0" err="1">
                <a:latin typeface="A3 Arial AzLat" pitchFamily="34" charset="-52"/>
              </a:rPr>
              <a:t>ифадя</a:t>
            </a:r>
            <a:r>
              <a:rPr lang="ru-RU" dirty="0">
                <a:latin typeface="A3 Arial AzLat" pitchFamily="34" charset="-52"/>
              </a:rPr>
              <a:t> </a:t>
            </a:r>
            <a:r>
              <a:rPr lang="ru-RU" dirty="0" err="1">
                <a:latin typeface="A3 Arial AzLat" pitchFamily="34" charset="-52"/>
              </a:rPr>
              <a:t>едилдикдя</a:t>
            </a:r>
            <a:r>
              <a:rPr lang="ru-RU" dirty="0">
                <a:latin typeface="A3 Arial AzLat" pitchFamily="34" charset="-52"/>
              </a:rPr>
              <a:t>, </a:t>
            </a:r>
            <a:r>
              <a:rPr lang="ru-RU" dirty="0" err="1">
                <a:latin typeface="A3 Arial AzLat" pitchFamily="34" charset="-52"/>
              </a:rPr>
              <a:t>сийаси</a:t>
            </a:r>
            <a:r>
              <a:rPr lang="ru-RU" dirty="0">
                <a:latin typeface="A3 Arial AzLat" pitchFamily="34" charset="-52"/>
              </a:rPr>
              <a:t> </a:t>
            </a:r>
            <a:r>
              <a:rPr lang="ru-RU" dirty="0" err="1">
                <a:latin typeface="A3 Arial AzLat" pitchFamily="34" charset="-52"/>
              </a:rPr>
              <a:t>ряйлярин</a:t>
            </a:r>
            <a:r>
              <a:rPr lang="ru-RU" dirty="0">
                <a:latin typeface="A3 Arial AzLat" pitchFamily="34" charset="-52"/>
              </a:rPr>
              <a:t> </a:t>
            </a:r>
            <a:r>
              <a:rPr lang="ru-RU" dirty="0" err="1">
                <a:latin typeface="A3 Arial AzLat" pitchFamily="34" charset="-52"/>
              </a:rPr>
              <a:t>ифадясиндя</a:t>
            </a:r>
            <a:r>
              <a:rPr lang="ru-RU" dirty="0">
                <a:latin typeface="A3 Arial AzLat" pitchFamily="34" charset="-52"/>
              </a:rPr>
              <a:t> </a:t>
            </a:r>
            <a:r>
              <a:rPr lang="ru-RU" dirty="0" err="1">
                <a:latin typeface="A3 Arial AzLat" pitchFamily="34" charset="-52"/>
              </a:rPr>
              <a:t>олдуьу</a:t>
            </a:r>
            <a:r>
              <a:rPr lang="ru-RU" dirty="0">
                <a:latin typeface="A3 Arial AzLat" pitchFamily="34" charset="-52"/>
              </a:rPr>
              <a:t> кими, </a:t>
            </a:r>
            <a:r>
              <a:rPr lang="ru-RU" dirty="0" err="1">
                <a:latin typeface="A3 Arial AzLat" pitchFamily="34" charset="-52"/>
              </a:rPr>
              <a:t>Мящкямянин</a:t>
            </a:r>
            <a:r>
              <a:rPr lang="ru-RU" dirty="0">
                <a:latin typeface="A3 Arial AzLat" pitchFamily="34" charset="-52"/>
              </a:rPr>
              <a:t> </a:t>
            </a:r>
            <a:r>
              <a:rPr lang="ru-RU" dirty="0" err="1">
                <a:latin typeface="A3 Arial AzLat" pitchFamily="34" charset="-52"/>
              </a:rPr>
              <a:t>йанашмасы</a:t>
            </a:r>
            <a:r>
              <a:rPr lang="ru-RU" dirty="0">
                <a:latin typeface="A3 Arial AzLat" pitchFamily="34" charset="-52"/>
              </a:rPr>
              <a:t> </a:t>
            </a:r>
            <a:r>
              <a:rPr lang="ru-RU" dirty="0" err="1">
                <a:latin typeface="A3 Arial AzLat" pitchFamily="34" charset="-52"/>
              </a:rPr>
              <a:t>ясасян</a:t>
            </a:r>
            <a:r>
              <a:rPr lang="ru-RU" dirty="0">
                <a:latin typeface="A3 Arial AzLat" pitchFamily="34" charset="-52"/>
              </a:rPr>
              <a:t> </a:t>
            </a:r>
            <a:r>
              <a:rPr lang="ru-RU" dirty="0" err="1">
                <a:latin typeface="A3 Arial AzLat" pitchFamily="34" charset="-52"/>
              </a:rPr>
              <a:t>ейни</a:t>
            </a:r>
            <a:r>
              <a:rPr lang="ru-RU" dirty="0">
                <a:latin typeface="A3 Arial AzLat" pitchFamily="34" charset="-52"/>
              </a:rPr>
              <a:t> </a:t>
            </a:r>
            <a:r>
              <a:rPr lang="ru-RU" dirty="0" err="1">
                <a:latin typeface="A3 Arial AzLat" pitchFamily="34" charset="-52"/>
              </a:rPr>
              <a:t>ъцр</a:t>
            </a:r>
            <a:r>
              <a:rPr lang="ru-RU" dirty="0">
                <a:latin typeface="A3 Arial AzLat" pitchFamily="34" charset="-52"/>
              </a:rPr>
              <a:t> </a:t>
            </a:r>
            <a:r>
              <a:rPr lang="ru-RU" dirty="0" err="1">
                <a:latin typeface="A3 Arial AzLat" pitchFamily="34" charset="-52"/>
              </a:rPr>
              <a:t>олур</a:t>
            </a:r>
            <a:r>
              <a:rPr lang="ru-RU" dirty="0">
                <a:latin typeface="A3 Arial AzLat" pitchFamily="34" charset="-52"/>
              </a:rPr>
              <a:t>. Реал </a:t>
            </a:r>
            <a:r>
              <a:rPr lang="ru-RU" dirty="0" err="1">
                <a:latin typeface="A3 Arial AzLat" pitchFamily="34" charset="-52"/>
              </a:rPr>
              <a:t>фярг</a:t>
            </a:r>
            <a:r>
              <a:rPr lang="ru-RU" dirty="0">
                <a:latin typeface="A3 Arial AzLat" pitchFamily="34" charset="-52"/>
              </a:rPr>
              <a:t> </a:t>
            </a:r>
            <a:r>
              <a:rPr lang="ru-RU" dirty="0" err="1">
                <a:latin typeface="A3 Arial AzLat" pitchFamily="34" charset="-52"/>
              </a:rPr>
              <a:t>онлан</a:t>
            </a:r>
            <a:r>
              <a:rPr lang="ru-RU" dirty="0">
                <a:latin typeface="A3 Arial AzLat" pitchFamily="34" charset="-52"/>
              </a:rPr>
              <a:t> </a:t>
            </a:r>
            <a:r>
              <a:rPr lang="ru-RU" dirty="0" err="1">
                <a:latin typeface="A3 Arial AzLat" pitchFamily="34" charset="-52"/>
              </a:rPr>
              <a:t>ибарятдир</a:t>
            </a:r>
            <a:r>
              <a:rPr lang="ru-RU" dirty="0">
                <a:latin typeface="A3 Arial AzLat" pitchFamily="34" charset="-52"/>
              </a:rPr>
              <a:t> </a:t>
            </a:r>
            <a:r>
              <a:rPr lang="ru-RU" dirty="0" err="1">
                <a:latin typeface="A3 Arial AzLat" pitchFamily="34" charset="-52"/>
              </a:rPr>
              <a:t>ки</a:t>
            </a:r>
            <a:r>
              <a:rPr lang="ru-RU" dirty="0">
                <a:latin typeface="A3 Arial AzLat" pitchFamily="34" charset="-52"/>
              </a:rPr>
              <a:t>, </a:t>
            </a:r>
            <a:r>
              <a:rPr lang="ru-RU" dirty="0" err="1">
                <a:latin typeface="A3 Arial AzLat" pitchFamily="34" charset="-52"/>
              </a:rPr>
              <a:t>Мящкямя</a:t>
            </a:r>
            <a:r>
              <a:rPr lang="ru-RU" dirty="0">
                <a:latin typeface="A3 Arial AzLat" pitchFamily="34" charset="-52"/>
              </a:rPr>
              <a:t> </a:t>
            </a:r>
            <a:r>
              <a:rPr lang="ru-RU" dirty="0" err="1">
                <a:latin typeface="A3 Arial AzLat" pitchFamily="34" charset="-52"/>
              </a:rPr>
              <a:t>юнъя</a:t>
            </a:r>
            <a:r>
              <a:rPr lang="ru-RU" dirty="0">
                <a:latin typeface="A3 Arial AzLat" pitchFamily="34" charset="-52"/>
              </a:rPr>
              <a:t> </a:t>
            </a:r>
            <a:r>
              <a:rPr lang="ru-RU" dirty="0" err="1">
                <a:latin typeface="A3 Arial AzLat" pitchFamily="34" charset="-52"/>
              </a:rPr>
              <a:t>сюзцэедян</a:t>
            </a:r>
            <a:r>
              <a:rPr lang="ru-RU" dirty="0">
                <a:latin typeface="A3 Arial AzLat" pitchFamily="34" charset="-52"/>
              </a:rPr>
              <a:t> </a:t>
            </a:r>
            <a:r>
              <a:rPr lang="ru-RU" dirty="0" err="1">
                <a:latin typeface="A3 Arial AzLat" pitchFamily="34" charset="-52"/>
              </a:rPr>
              <a:t>иътимаи</a:t>
            </a:r>
            <a:r>
              <a:rPr lang="ru-RU" dirty="0">
                <a:latin typeface="A3 Arial AzLat" pitchFamily="34" charset="-52"/>
              </a:rPr>
              <a:t> </a:t>
            </a:r>
            <a:r>
              <a:rPr lang="ru-RU" dirty="0" err="1">
                <a:latin typeface="A3 Arial AzLat" pitchFamily="34" charset="-52"/>
              </a:rPr>
              <a:t>мараг</a:t>
            </a:r>
            <a:r>
              <a:rPr lang="ru-RU" dirty="0">
                <a:latin typeface="A3 Arial AzLat" pitchFamily="34" charset="-52"/>
              </a:rPr>
              <a:t> </a:t>
            </a:r>
            <a:r>
              <a:rPr lang="ru-RU" dirty="0" err="1">
                <a:latin typeface="A3 Arial AzLat" pitchFamily="34" charset="-52"/>
              </a:rPr>
              <a:t>доьуруб-доьурмамасыны</a:t>
            </a:r>
            <a:r>
              <a:rPr lang="ru-RU" dirty="0">
                <a:latin typeface="A3 Arial AzLat" pitchFamily="34" charset="-52"/>
              </a:rPr>
              <a:t> </a:t>
            </a:r>
            <a:r>
              <a:rPr lang="ru-RU" dirty="0" err="1">
                <a:latin typeface="A3 Arial AzLat" pitchFamily="34" charset="-52"/>
              </a:rPr>
              <a:t>арашдырмалыдыр</a:t>
            </a:r>
            <a:r>
              <a:rPr lang="ru-RU" dirty="0">
                <a:latin typeface="A3 Arial AzLat" pitchFamily="34" charset="-52"/>
              </a:rPr>
              <a:t>. </a:t>
            </a:r>
            <a:r>
              <a:rPr lang="ru-RU" dirty="0" err="1">
                <a:latin typeface="A3 Arial AzLat" pitchFamily="34" charset="-52"/>
              </a:rPr>
              <a:t>Бу</a:t>
            </a:r>
            <a:r>
              <a:rPr lang="ru-RU" dirty="0">
                <a:latin typeface="A3 Arial AzLat" pitchFamily="34" charset="-52"/>
              </a:rPr>
              <a:t>, </a:t>
            </a:r>
            <a:r>
              <a:rPr lang="ru-RU" dirty="0" err="1">
                <a:latin typeface="A3 Arial AzLat" pitchFamily="34" charset="-52"/>
              </a:rPr>
              <a:t>етираз</a:t>
            </a:r>
            <a:r>
              <a:rPr lang="ru-RU" dirty="0">
                <a:latin typeface="A3 Arial AzLat" pitchFamily="34" charset="-52"/>
              </a:rPr>
              <a:t> </a:t>
            </a:r>
            <a:r>
              <a:rPr lang="ru-RU" dirty="0" err="1">
                <a:latin typeface="A3 Arial AzLat" pitchFamily="34" charset="-52"/>
              </a:rPr>
              <a:t>едилян</a:t>
            </a:r>
            <a:r>
              <a:rPr lang="ru-RU" dirty="0">
                <a:latin typeface="A3 Arial AzLat" pitchFamily="34" charset="-52"/>
              </a:rPr>
              <a:t> </a:t>
            </a:r>
            <a:r>
              <a:rPr lang="ru-RU" dirty="0" err="1">
                <a:latin typeface="A3 Arial AzLat" pitchFamily="34" charset="-52"/>
              </a:rPr>
              <a:t>бяйанатларын</a:t>
            </a:r>
            <a:r>
              <a:rPr lang="ru-RU" dirty="0">
                <a:latin typeface="A3 Arial AzLat" pitchFamily="34" charset="-52"/>
              </a:rPr>
              <a:t> </a:t>
            </a:r>
            <a:r>
              <a:rPr lang="ru-RU" dirty="0" err="1">
                <a:latin typeface="A3 Arial AzLat" pitchFamily="34" charset="-52"/>
              </a:rPr>
              <a:t>мязмунунун</a:t>
            </a:r>
            <a:r>
              <a:rPr lang="ru-RU" dirty="0">
                <a:latin typeface="A3 Arial AzLat" pitchFamily="34" charset="-52"/>
              </a:rPr>
              <a:t> </a:t>
            </a:r>
            <a:r>
              <a:rPr lang="ru-RU" dirty="0" err="1">
                <a:latin typeface="A3 Arial AzLat" pitchFamily="34" charset="-52"/>
              </a:rPr>
              <a:t>арашдырылмасыны</a:t>
            </a:r>
            <a:r>
              <a:rPr lang="ru-RU" dirty="0">
                <a:latin typeface="A3 Arial AzLat" pitchFamily="34" charset="-52"/>
              </a:rPr>
              <a:t> </a:t>
            </a:r>
            <a:r>
              <a:rPr lang="ru-RU" dirty="0" err="1">
                <a:latin typeface="A3 Arial AzLat" pitchFamily="34" charset="-52"/>
              </a:rPr>
              <a:t>ещтива</a:t>
            </a:r>
            <a:r>
              <a:rPr lang="ru-RU" dirty="0">
                <a:latin typeface="A3 Arial AzLat" pitchFamily="34" charset="-52"/>
              </a:rPr>
              <a:t> </a:t>
            </a:r>
            <a:r>
              <a:rPr lang="ru-RU" dirty="0" err="1">
                <a:latin typeface="A3 Arial AzLat" pitchFamily="34" charset="-52"/>
              </a:rPr>
              <a:t>едир</a:t>
            </a:r>
            <a:r>
              <a:rPr lang="ru-RU" dirty="0">
                <a:latin typeface="A3 Arial AzLat" pitchFamily="34" charset="-52"/>
              </a:rPr>
              <a:t>. </a:t>
            </a:r>
            <a:r>
              <a:rPr lang="ru-RU" dirty="0" err="1">
                <a:latin typeface="A3 Arial AzLat" pitchFamily="34" charset="-52"/>
              </a:rPr>
              <a:t>Ифадя</a:t>
            </a:r>
            <a:r>
              <a:rPr lang="ru-RU" dirty="0">
                <a:latin typeface="A3 Arial AzLat" pitchFamily="34" charset="-52"/>
              </a:rPr>
              <a:t> </a:t>
            </a:r>
            <a:r>
              <a:rPr lang="ru-RU" dirty="0" err="1">
                <a:latin typeface="A3 Arial AzLat" pitchFamily="34" charset="-52"/>
              </a:rPr>
              <a:t>едилян</a:t>
            </a:r>
            <a:r>
              <a:rPr lang="ru-RU" dirty="0">
                <a:latin typeface="A3 Arial AzLat" pitchFamily="34" charset="-52"/>
              </a:rPr>
              <a:t> </a:t>
            </a:r>
            <a:r>
              <a:rPr lang="ru-RU" dirty="0" err="1">
                <a:latin typeface="A3 Arial AzLat" pitchFamily="34" charset="-52"/>
              </a:rPr>
              <a:t>фикирлян</a:t>
            </a:r>
            <a:r>
              <a:rPr lang="ru-RU" dirty="0">
                <a:latin typeface="A3 Arial AzLat" pitchFamily="34" charset="-52"/>
              </a:rPr>
              <a:t> </a:t>
            </a:r>
            <a:r>
              <a:rPr lang="ru-RU" dirty="0" err="1">
                <a:latin typeface="A3 Arial AzLat" pitchFamily="34" charset="-52"/>
              </a:rPr>
              <a:t>конкрет</a:t>
            </a:r>
            <a:r>
              <a:rPr lang="ru-RU" dirty="0">
                <a:latin typeface="A3 Arial AzLat" pitchFamily="34" charset="-52"/>
              </a:rPr>
              <a:t> </a:t>
            </a:r>
            <a:r>
              <a:rPr lang="ru-RU" dirty="0" err="1">
                <a:latin typeface="A3 Arial AzLat" pitchFamily="34" charset="-52"/>
              </a:rPr>
              <a:t>проблемя</a:t>
            </a:r>
            <a:r>
              <a:rPr lang="ru-RU" dirty="0">
                <a:latin typeface="A3 Arial AzLat" pitchFamily="34" charset="-52"/>
              </a:rPr>
              <a:t> </a:t>
            </a:r>
            <a:r>
              <a:rPr lang="ru-RU" dirty="0" err="1">
                <a:latin typeface="A3 Arial AzLat" pitchFamily="34" charset="-52"/>
              </a:rPr>
              <a:t>аид</a:t>
            </a:r>
            <a:r>
              <a:rPr lang="ru-RU" dirty="0">
                <a:latin typeface="A3 Arial AzLat" pitchFamily="34" charset="-52"/>
              </a:rPr>
              <a:t> </a:t>
            </a:r>
            <a:r>
              <a:rPr lang="ru-RU" dirty="0" err="1">
                <a:latin typeface="A3 Arial AzLat" pitchFamily="34" charset="-52"/>
              </a:rPr>
              <a:t>иътимаи</a:t>
            </a:r>
            <a:r>
              <a:rPr lang="ru-RU" dirty="0">
                <a:latin typeface="A3 Arial AzLat" pitchFamily="34" charset="-52"/>
              </a:rPr>
              <a:t> </a:t>
            </a:r>
            <a:r>
              <a:rPr lang="ru-RU" dirty="0" err="1">
                <a:latin typeface="A3 Arial AzLat" pitchFamily="34" charset="-52"/>
              </a:rPr>
              <a:t>мцзакиряляря</a:t>
            </a:r>
            <a:r>
              <a:rPr lang="ru-RU" dirty="0">
                <a:latin typeface="A3 Arial AzLat" pitchFamily="34" charset="-52"/>
              </a:rPr>
              <a:t> </a:t>
            </a:r>
            <a:r>
              <a:rPr lang="ru-RU" dirty="0" err="1">
                <a:latin typeface="A3 Arial AzLat" pitchFamily="34" charset="-52"/>
              </a:rPr>
              <a:t>кюмяк</a:t>
            </a:r>
            <a:r>
              <a:rPr lang="ru-RU" dirty="0">
                <a:latin typeface="A3 Arial AzLat" pitchFamily="34" charset="-52"/>
              </a:rPr>
              <a:t> </a:t>
            </a:r>
            <a:r>
              <a:rPr lang="ru-RU" dirty="0" err="1">
                <a:latin typeface="A3 Arial AzLat" pitchFamily="34" charset="-52"/>
              </a:rPr>
              <a:t>едирся</a:t>
            </a:r>
            <a:r>
              <a:rPr lang="ru-RU" dirty="0">
                <a:latin typeface="A3 Arial AzLat" pitchFamily="34" charset="-52"/>
              </a:rPr>
              <a:t>, </a:t>
            </a:r>
            <a:r>
              <a:rPr lang="ru-RU" dirty="0" err="1">
                <a:latin typeface="A3 Arial AzLat" pitchFamily="34" charset="-52"/>
              </a:rPr>
              <a:t>адятян</a:t>
            </a:r>
            <a:r>
              <a:rPr lang="ru-RU" dirty="0">
                <a:latin typeface="A3 Arial AzLat" pitchFamily="34" charset="-52"/>
              </a:rPr>
              <a:t> </a:t>
            </a:r>
            <a:r>
              <a:rPr lang="ru-RU" dirty="0" err="1">
                <a:latin typeface="A3 Arial AzLat" pitchFamily="34" charset="-52"/>
              </a:rPr>
              <a:t>Мящкямя</a:t>
            </a:r>
            <a:r>
              <a:rPr lang="ru-RU" dirty="0">
                <a:latin typeface="A3 Arial AzLat" pitchFamily="34" charset="-52"/>
              </a:rPr>
              <a:t> беля </a:t>
            </a:r>
            <a:r>
              <a:rPr lang="ru-RU" dirty="0" err="1">
                <a:latin typeface="A3 Arial AzLat" pitchFamily="34" charset="-52"/>
              </a:rPr>
              <a:t>нятиъяйя</a:t>
            </a:r>
            <a:r>
              <a:rPr lang="ru-RU" dirty="0">
                <a:latin typeface="A3 Arial AzLat" pitchFamily="34" charset="-52"/>
              </a:rPr>
              <a:t> </a:t>
            </a:r>
            <a:r>
              <a:rPr lang="ru-RU" dirty="0" err="1">
                <a:latin typeface="A3 Arial AzLat" pitchFamily="34" charset="-52"/>
              </a:rPr>
              <a:t>эялир</a:t>
            </a:r>
            <a:r>
              <a:rPr lang="ru-RU" dirty="0">
                <a:latin typeface="A3 Arial AzLat" pitchFamily="34" charset="-52"/>
              </a:rPr>
              <a:t> </a:t>
            </a:r>
            <a:r>
              <a:rPr lang="ru-RU" dirty="0" err="1">
                <a:latin typeface="A3 Arial AzLat" pitchFamily="34" charset="-52"/>
              </a:rPr>
              <a:t>ки</a:t>
            </a:r>
            <a:r>
              <a:rPr lang="ru-RU" dirty="0">
                <a:latin typeface="A3 Arial AzLat" pitchFamily="34" charset="-52"/>
              </a:rPr>
              <a:t>, </a:t>
            </a:r>
            <a:r>
              <a:rPr lang="ru-RU" dirty="0" err="1">
                <a:latin typeface="A3 Arial AzLat" pitchFamily="34" charset="-52"/>
              </a:rPr>
              <a:t>онлар</a:t>
            </a:r>
            <a:r>
              <a:rPr lang="ru-RU" dirty="0">
                <a:latin typeface="A3 Arial AzLat" pitchFamily="34" charset="-52"/>
              </a:rPr>
              <a:t> </a:t>
            </a:r>
            <a:r>
              <a:rPr lang="ru-RU" dirty="0" err="1">
                <a:latin typeface="A3 Arial AzLat" pitchFamily="34" charset="-52"/>
              </a:rPr>
              <a:t>иътимаи</a:t>
            </a:r>
            <a:r>
              <a:rPr lang="ru-RU" dirty="0">
                <a:latin typeface="A3 Arial AzLat" pitchFamily="34" charset="-52"/>
              </a:rPr>
              <a:t> </a:t>
            </a:r>
            <a:r>
              <a:rPr lang="ru-RU" dirty="0" err="1">
                <a:latin typeface="A3 Arial AzLat" pitchFamily="34" charset="-52"/>
              </a:rPr>
              <a:t>мараг</a:t>
            </a:r>
            <a:r>
              <a:rPr lang="ru-RU" dirty="0">
                <a:latin typeface="A3 Arial AzLat" pitchFamily="34" charset="-52"/>
              </a:rPr>
              <a:t> </a:t>
            </a:r>
            <a:r>
              <a:rPr lang="ru-RU" dirty="0" err="1">
                <a:latin typeface="A3 Arial AzLat" pitchFamily="34" charset="-52"/>
              </a:rPr>
              <a:t>доьуран</a:t>
            </a:r>
            <a:r>
              <a:rPr lang="ru-RU" dirty="0">
                <a:latin typeface="A3 Arial AzLat" pitchFamily="34" charset="-52"/>
              </a:rPr>
              <a:t> </a:t>
            </a:r>
            <a:r>
              <a:rPr lang="ru-RU" dirty="0" err="1">
                <a:latin typeface="A3 Arial AzLat" pitchFamily="34" charset="-52"/>
              </a:rPr>
              <a:t>мясяляляр</a:t>
            </a:r>
            <a:r>
              <a:rPr lang="ru-RU" dirty="0">
                <a:latin typeface="A3 Arial AzLat" pitchFamily="34" charset="-52"/>
              </a:rPr>
              <a:t> </a:t>
            </a:r>
            <a:r>
              <a:rPr lang="ru-RU" dirty="0" err="1">
                <a:latin typeface="A3 Arial AzLat" pitchFamily="34" charset="-52"/>
              </a:rPr>
              <a:t>барядя</a:t>
            </a:r>
            <a:r>
              <a:rPr lang="ru-RU" dirty="0">
                <a:latin typeface="A3 Arial AzLat" pitchFamily="34" charset="-52"/>
              </a:rPr>
              <a:t> </a:t>
            </a:r>
            <a:r>
              <a:rPr lang="ru-RU" dirty="0" err="1">
                <a:latin typeface="A3 Arial AzLat" pitchFamily="34" charset="-52"/>
              </a:rPr>
              <a:t>ифадя</a:t>
            </a:r>
            <a:r>
              <a:rPr lang="ru-RU" dirty="0">
                <a:latin typeface="A3 Arial AzLat" pitchFamily="34" charset="-52"/>
              </a:rPr>
              <a:t> </a:t>
            </a:r>
            <a:r>
              <a:rPr lang="ru-RU" dirty="0" err="1">
                <a:latin typeface="A3 Arial AzLat" pitchFamily="34" charset="-52"/>
              </a:rPr>
              <a:t>едилян</a:t>
            </a:r>
            <a:r>
              <a:rPr lang="ru-RU" dirty="0">
                <a:latin typeface="A3 Arial AzLat" pitchFamily="34" charset="-52"/>
              </a:rPr>
              <a:t> </a:t>
            </a:r>
            <a:r>
              <a:rPr lang="ru-RU" dirty="0" err="1">
                <a:latin typeface="A3 Arial AzLat" pitchFamily="34" charset="-52"/>
              </a:rPr>
              <a:t>фикирлярдир</a:t>
            </a:r>
            <a:r>
              <a:rPr lang="ru-RU" dirty="0" smtClean="0">
                <a:latin typeface="A3 Arial AzLat" pitchFamily="34" charset="-52"/>
              </a:rPr>
              <a:t>.</a:t>
            </a:r>
          </a:p>
          <a:p>
            <a:pPr algn="just"/>
            <a:r>
              <a:rPr lang="ru-RU" sz="1900" dirty="0" smtClean="0">
                <a:latin typeface="A3 Arial AzLat" pitchFamily="34" charset="-52"/>
              </a:rPr>
              <a:t>«Сади Таймс </a:t>
            </a:r>
            <a:r>
              <a:rPr lang="ru-RU" sz="1900" dirty="0" err="1" smtClean="0">
                <a:latin typeface="A3 Arial AzLat" pitchFamily="34" charset="-52"/>
              </a:rPr>
              <a:t>Бирляшмиш</a:t>
            </a:r>
            <a:r>
              <a:rPr lang="ru-RU" sz="1900" dirty="0" smtClean="0">
                <a:latin typeface="A3 Arial AzLat" pitchFamily="34" charset="-52"/>
              </a:rPr>
              <a:t> </a:t>
            </a:r>
            <a:r>
              <a:rPr lang="ru-RU" sz="1900" dirty="0" err="1" smtClean="0">
                <a:latin typeface="A3 Arial AzLat" pitchFamily="34" charset="-52"/>
              </a:rPr>
              <a:t>Краллыьа</a:t>
            </a:r>
            <a:r>
              <a:rPr lang="ru-RU" sz="1900" dirty="0" smtClean="0">
                <a:latin typeface="A3 Arial AzLat" pitchFamily="34" charset="-52"/>
              </a:rPr>
              <a:t> </a:t>
            </a:r>
            <a:r>
              <a:rPr lang="ru-RU" sz="1900" dirty="0" err="1" smtClean="0">
                <a:latin typeface="A3 Arial AzLat" pitchFamily="34" charset="-52"/>
              </a:rPr>
              <a:t>гаршы</a:t>
            </a:r>
            <a:r>
              <a:rPr lang="ru-RU" sz="1900" dirty="0" smtClean="0">
                <a:latin typeface="A3 Arial AzLat" pitchFamily="34" charset="-52"/>
              </a:rPr>
              <a:t>» (1979)</a:t>
            </a:r>
          </a:p>
          <a:p>
            <a:pPr algn="just"/>
            <a:r>
              <a:rPr lang="ru-RU" sz="1900" dirty="0" smtClean="0">
                <a:latin typeface="A3 Arial AzLat" pitchFamily="34" charset="-52"/>
              </a:rPr>
              <a:t>«</a:t>
            </a:r>
            <a:r>
              <a:rPr lang="ru-RU" sz="1900" dirty="0" err="1" smtClean="0">
                <a:latin typeface="A3 Arial AzLat" pitchFamily="34" charset="-52"/>
              </a:rPr>
              <a:t>Блатед</a:t>
            </a:r>
            <a:r>
              <a:rPr lang="ru-RU" sz="1900" dirty="0" smtClean="0">
                <a:latin typeface="A3 Arial AzLat" pitchFamily="34" charset="-52"/>
              </a:rPr>
              <a:t> </a:t>
            </a:r>
            <a:r>
              <a:rPr lang="ru-RU" sz="1900" dirty="0" err="1" smtClean="0">
                <a:latin typeface="A3 Arial AzLat" pitchFamily="34" charset="-52"/>
              </a:rPr>
              <a:t>Тромсо</a:t>
            </a:r>
            <a:r>
              <a:rPr lang="ru-RU" sz="1900" dirty="0" smtClean="0">
                <a:latin typeface="A3 Arial AzLat" pitchFamily="34" charset="-52"/>
              </a:rPr>
              <a:t> </a:t>
            </a:r>
            <a:r>
              <a:rPr lang="ru-RU" sz="1900" dirty="0" err="1" smtClean="0">
                <a:latin typeface="A3 Arial AzLat" pitchFamily="34" charset="-52"/>
              </a:rPr>
              <a:t>вя</a:t>
            </a:r>
            <a:r>
              <a:rPr lang="ru-RU" sz="1900" dirty="0" smtClean="0">
                <a:latin typeface="A3 Arial AzLat" pitchFamily="34" charset="-52"/>
              </a:rPr>
              <a:t> </a:t>
            </a:r>
            <a:r>
              <a:rPr lang="ru-RU" sz="1900" dirty="0" err="1" smtClean="0">
                <a:latin typeface="A3 Arial AzLat" pitchFamily="34" charset="-52"/>
              </a:rPr>
              <a:t>Стенсаас</a:t>
            </a:r>
            <a:r>
              <a:rPr lang="ru-RU" sz="1900" dirty="0" smtClean="0">
                <a:latin typeface="A3 Arial AzLat" pitchFamily="34" charset="-52"/>
              </a:rPr>
              <a:t> </a:t>
            </a:r>
            <a:r>
              <a:rPr lang="ru-RU" sz="1900" dirty="0" err="1" smtClean="0">
                <a:latin typeface="A3 Arial AzLat" pitchFamily="34" charset="-52"/>
              </a:rPr>
              <a:t>Норвечя</a:t>
            </a:r>
            <a:r>
              <a:rPr lang="ru-RU" sz="1900" dirty="0" smtClean="0">
                <a:latin typeface="A3 Arial AzLat" pitchFamily="34" charset="-52"/>
              </a:rPr>
              <a:t> </a:t>
            </a:r>
            <a:r>
              <a:rPr lang="ru-RU" sz="1900" dirty="0" err="1">
                <a:latin typeface="A3 Arial AzLat" pitchFamily="34" charset="-52"/>
              </a:rPr>
              <a:t>гаршы</a:t>
            </a:r>
            <a:r>
              <a:rPr lang="ru-RU" sz="1900" dirty="0">
                <a:latin typeface="A3 Arial AzLat" pitchFamily="34" charset="-52"/>
              </a:rPr>
              <a:t>» (</a:t>
            </a:r>
            <a:r>
              <a:rPr lang="ru-RU" sz="1900" dirty="0" smtClean="0">
                <a:latin typeface="A3 Arial AzLat" pitchFamily="34" charset="-52"/>
              </a:rPr>
              <a:t>1999</a:t>
            </a:r>
            <a:r>
              <a:rPr lang="ru-RU" sz="1900" dirty="0">
                <a:latin typeface="A3 Arial AzLat" pitchFamily="34" charset="-52"/>
              </a:rPr>
              <a:t>)</a:t>
            </a:r>
          </a:p>
          <a:p>
            <a:pPr algn="just"/>
            <a:endParaRPr lang="ru-RU" dirty="0">
              <a:latin typeface="A3 Arial AzLat" pitchFamily="34" charset="-52"/>
            </a:endParaRPr>
          </a:p>
        </p:txBody>
      </p:sp>
      <p:sp>
        <p:nvSpPr>
          <p:cNvPr id="3" name="Заголовок 2"/>
          <p:cNvSpPr>
            <a:spLocks noGrp="1"/>
          </p:cNvSpPr>
          <p:nvPr>
            <p:ph type="title"/>
          </p:nvPr>
        </p:nvSpPr>
        <p:spPr/>
        <p:txBody>
          <a:bodyPr>
            <a:normAutofit fontScale="90000"/>
          </a:bodyPr>
          <a:lstStyle/>
          <a:p>
            <a:r>
              <a:rPr lang="ru-RU" dirty="0" err="1" smtClean="0">
                <a:latin typeface="A3 Arial AzLat" pitchFamily="34" charset="-52"/>
              </a:rPr>
              <a:t>Иътимаи</a:t>
            </a:r>
            <a:r>
              <a:rPr lang="ru-RU" dirty="0" smtClean="0">
                <a:latin typeface="A3 Arial AzLat" pitchFamily="34" charset="-52"/>
              </a:rPr>
              <a:t> </a:t>
            </a:r>
            <a:r>
              <a:rPr lang="ru-RU" dirty="0" err="1" smtClean="0">
                <a:latin typeface="A3 Arial AzLat" pitchFamily="34" charset="-52"/>
              </a:rPr>
              <a:t>мараг</a:t>
            </a:r>
            <a:r>
              <a:rPr lang="ru-RU" dirty="0" smtClean="0">
                <a:latin typeface="A3 Arial AzLat" pitchFamily="34" charset="-52"/>
              </a:rPr>
              <a:t> </a:t>
            </a:r>
            <a:r>
              <a:rPr lang="ru-RU" dirty="0" err="1" smtClean="0">
                <a:latin typeface="A3 Arial AzLat" pitchFamily="34" charset="-52"/>
              </a:rPr>
              <a:t>доьуран</a:t>
            </a:r>
            <a:r>
              <a:rPr lang="ru-RU" dirty="0" smtClean="0">
                <a:latin typeface="A3 Arial AzLat" pitchFamily="34" charset="-52"/>
              </a:rPr>
              <a:t> </a:t>
            </a:r>
            <a:r>
              <a:rPr lang="ru-RU" dirty="0" err="1" smtClean="0">
                <a:latin typeface="A3 Arial AzLat" pitchFamily="34" charset="-52"/>
              </a:rPr>
              <a:t>фикрин</a:t>
            </a:r>
            <a:r>
              <a:rPr lang="ru-RU" dirty="0" smtClean="0">
                <a:latin typeface="A3 Arial AzLat" pitchFamily="34" charset="-52"/>
              </a:rPr>
              <a:t> </a:t>
            </a:r>
            <a:r>
              <a:rPr lang="ru-RU" dirty="0" err="1" smtClean="0">
                <a:latin typeface="A3 Arial AzLat" pitchFamily="34" charset="-52"/>
              </a:rPr>
              <a:t>ифадяси</a:t>
            </a:r>
            <a:endParaRPr lang="ru-RU" dirty="0">
              <a:latin typeface="A3 Arial AzLat" pitchFamily="34" charset="-52"/>
            </a:endParaRPr>
          </a:p>
        </p:txBody>
      </p:sp>
    </p:spTree>
    <p:extLst>
      <p:ext uri="{BB962C8B-B14F-4D97-AF65-F5344CB8AC3E}">
        <p14:creationId xmlns:p14="http://schemas.microsoft.com/office/powerpoint/2010/main" val="1924294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700808"/>
            <a:ext cx="8424936" cy="4968552"/>
          </a:xfrm>
        </p:spPr>
        <p:txBody>
          <a:bodyPr>
            <a:normAutofit/>
          </a:bodyPr>
          <a:lstStyle/>
          <a:p>
            <a:r>
              <a:rPr lang="ru-RU" sz="20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3 Arial AzLat" pitchFamily="34" charset="-52"/>
              </a:rPr>
              <a:t>Конститусийадан</a:t>
            </a:r>
            <a:r>
              <a:rPr lang="ru-RU"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3 Arial AzLat" pitchFamily="34" charset="-52"/>
              </a:rPr>
              <a:t> </a:t>
            </a:r>
            <a:r>
              <a:rPr lang="ru-RU" sz="20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3 Arial AzLat" pitchFamily="34" charset="-52"/>
              </a:rPr>
              <a:t>чыхарышлар</a:t>
            </a:r>
            <a:r>
              <a:rPr lang="ru-RU"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3 Arial AzLat" pitchFamily="34" charset="-52"/>
              </a:rPr>
              <a:t>:</a:t>
            </a:r>
          </a:p>
          <a:p>
            <a:endParaRPr lang="ru-RU"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r>
              <a:rPr lang="az-Latn-AZ"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Maddə47.Fikir </a:t>
            </a:r>
            <a:r>
              <a:rPr lang="az-Latn-AZ" sz="2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və söz azadlığı.</a:t>
            </a:r>
          </a:p>
          <a:p>
            <a:r>
              <a:rPr lang="az-Latn-AZ"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l.Hər kəsin öz fikir və söz azadlığı var.</a:t>
            </a:r>
          </a:p>
          <a:p>
            <a:r>
              <a:rPr lang="az-Latn-AZ"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ll.Heç kəs öz fikir və əqidəsini açıqlamağa və ya fikir və əqidəsindən dönməyə məcbur edilə bilməz.</a:t>
            </a:r>
          </a:p>
          <a:p>
            <a:r>
              <a:rPr lang="az-Latn-AZ"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lll.İrqi</a:t>
            </a: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r>
              <a:rPr lang="az-Latn-AZ"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milli</a:t>
            </a: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r>
              <a:rPr lang="az-Latn-AZ"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dini</a:t>
            </a: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r>
              <a:rPr lang="az-Latn-AZ"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sosial ədavət və düşmənçilik oyadan təşviqata və təbliğata yol verilmir.</a:t>
            </a:r>
          </a:p>
          <a:p>
            <a:pPr>
              <a:lnSpc>
                <a:spcPts val="1000"/>
              </a:lnSpc>
            </a:pPr>
            <a:endParaRPr lang="ru-RU"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r>
              <a:rPr lang="az-Latn-AZ"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Maddə 50.Məlumat azadlığı</a:t>
            </a:r>
          </a:p>
          <a:p>
            <a:r>
              <a:rPr lang="az-Latn-AZ" sz="2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l.Hər kəsin isdədiyi məlumatı qanuni </a:t>
            </a:r>
            <a:r>
              <a:rPr lang="az-Latn-AZ"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yolla axtarmaq</a:t>
            </a: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r>
              <a:rPr lang="az-Latn-AZ"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əldə etmək</a:t>
            </a: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r>
              <a:rPr lang="az-Latn-AZ"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ötürmək</a:t>
            </a: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r>
              <a:rPr lang="az-Latn-AZ"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hazırlamaq və yaymaq azadlığı vardır.</a:t>
            </a:r>
          </a:p>
          <a:p>
            <a:r>
              <a:rPr lang="az-Latn-AZ"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ll.Kütləvi informasiyanın azadlığına təminat verilir. Kütləvi informasiya vasitələrində</a:t>
            </a: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r>
              <a:rPr lang="az-Latn-AZ"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o cümlədən </a:t>
            </a:r>
            <a:r>
              <a:rPr lang="ru-RU" sz="20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3 Arial AzLat" pitchFamily="34" charset="-52"/>
              </a:rPr>
              <a:t>мятбуатда</a:t>
            </a:r>
            <a:r>
              <a:rPr lang="ru-RU"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3 Arial AzLat" pitchFamily="34" charset="-52"/>
              </a:rPr>
              <a:t> </a:t>
            </a:r>
            <a:r>
              <a:rPr lang="ru-RU" sz="20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3 Arial AzLat" pitchFamily="34" charset="-52"/>
              </a:rPr>
              <a:t>дювлят</a:t>
            </a:r>
            <a:r>
              <a:rPr lang="ru-RU"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3 Arial AzLat" pitchFamily="34" charset="-52"/>
              </a:rPr>
              <a:t> </a:t>
            </a:r>
            <a:r>
              <a:rPr lang="ru-RU" sz="20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3 Arial AzLat" pitchFamily="34" charset="-52"/>
              </a:rPr>
              <a:t>сензурасы</a:t>
            </a:r>
            <a:r>
              <a:rPr lang="ru-RU"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3 Arial AzLat" pitchFamily="34" charset="-52"/>
              </a:rPr>
              <a:t> </a:t>
            </a:r>
            <a:r>
              <a:rPr lang="ru-RU" sz="20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3 Arial AzLat" pitchFamily="34" charset="-52"/>
              </a:rPr>
              <a:t>гадаьандыр</a:t>
            </a:r>
            <a:r>
              <a:rPr lang="ru-RU"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3 Arial AzLat" pitchFamily="34" charset="-52"/>
              </a:rPr>
              <a:t>.</a:t>
            </a:r>
            <a:endParaRPr lang="ru-RU" sz="2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3 Arial AzLat" pitchFamily="34" charset="-52"/>
            </a:endParaRPr>
          </a:p>
        </p:txBody>
      </p:sp>
      <p:sp>
        <p:nvSpPr>
          <p:cNvPr id="2" name="Заголовок 1"/>
          <p:cNvSpPr>
            <a:spLocks noGrp="1"/>
          </p:cNvSpPr>
          <p:nvPr>
            <p:ph type="title"/>
          </p:nvPr>
        </p:nvSpPr>
        <p:spPr/>
        <p:txBody>
          <a:bodyPr>
            <a:normAutofit fontScale="90000"/>
            <a:scene3d>
              <a:camera prst="orthographicFront"/>
              <a:lightRig rig="soft" dir="t">
                <a:rot lat="0" lon="0" rev="10800000"/>
              </a:lightRig>
            </a:scene3d>
            <a:sp3d>
              <a:bevelT w="27940" h="12700"/>
              <a:contourClr>
                <a:srgbClr val="DDDDDD"/>
              </a:contourClr>
            </a:sp3d>
          </a:bodyPr>
          <a:lstStyle/>
          <a:p>
            <a:r>
              <a:rPr lang="az-Latn-AZ" sz="2800" b="1" spc="150" dirty="0">
                <a:ln w="11430"/>
                <a:solidFill>
                  <a:srgbClr val="F8F8F8"/>
                </a:solidFill>
                <a:effectLst>
                  <a:outerShdw blurRad="25400" algn="tl" rotWithShape="0">
                    <a:srgbClr val="000000">
                      <a:alpha val="43000"/>
                    </a:srgbClr>
                  </a:outerShdw>
                </a:effectLst>
              </a:rPr>
              <a:t>İFADƏ AZADLIĞI HÜQUQU AZƏRBAYCANININ QANUNAZƏRBAYCANIN QANUNVERİCİLİK SİSTEMİNDƏ</a:t>
            </a:r>
            <a:endParaRPr lang="ru-RU"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64399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7" y="1988840"/>
            <a:ext cx="8424936" cy="4248472"/>
          </a:xfrm>
        </p:spPr>
        <p:txBody>
          <a:bodyPr>
            <a:normAutofit fontScale="92500" lnSpcReduction="10000"/>
          </a:bodyPr>
          <a:lstStyle/>
          <a:p>
            <a:r>
              <a:rPr lang="ru-RU" sz="2000" i="1" dirty="0" smtClean="0">
                <a:latin typeface="A3 Arial AzLat" pitchFamily="34" charset="-52"/>
              </a:rPr>
              <a:t>- </a:t>
            </a:r>
            <a:r>
              <a:rPr lang="az-Latn-AZ" sz="2000" i="1" dirty="0" smtClean="0">
                <a:latin typeface="A3 Arial AzLat" pitchFamily="34" charset="-52"/>
              </a:rPr>
              <a:t>«</a:t>
            </a:r>
            <a:r>
              <a:rPr lang="ru-RU" sz="2000" i="1" dirty="0" err="1" smtClean="0">
                <a:latin typeface="A3 Arial AzLat" pitchFamily="34" charset="-52"/>
              </a:rPr>
              <a:t>Кцтляви</a:t>
            </a:r>
            <a:r>
              <a:rPr lang="ru-RU" sz="2000" i="1" dirty="0" smtClean="0">
                <a:latin typeface="A3 Arial AzLat" pitchFamily="34" charset="-52"/>
              </a:rPr>
              <a:t> </a:t>
            </a:r>
            <a:r>
              <a:rPr lang="ru-RU" sz="2000" i="1" dirty="0" err="1" smtClean="0">
                <a:latin typeface="A3 Arial AzLat" pitchFamily="34" charset="-52"/>
              </a:rPr>
              <a:t>информасийа</a:t>
            </a:r>
            <a:r>
              <a:rPr lang="ru-RU" sz="2000" i="1" dirty="0" smtClean="0">
                <a:latin typeface="A3 Arial AzLat" pitchFamily="34" charset="-52"/>
              </a:rPr>
              <a:t> </a:t>
            </a:r>
            <a:r>
              <a:rPr lang="ru-RU" sz="2000" i="1" dirty="0" err="1" smtClean="0">
                <a:latin typeface="A3 Arial AzLat" pitchFamily="34" charset="-52"/>
              </a:rPr>
              <a:t>васитяляри</a:t>
            </a:r>
            <a:r>
              <a:rPr lang="ru-RU" sz="2000" i="1" dirty="0" smtClean="0">
                <a:latin typeface="A3 Arial AzLat" pitchFamily="34" charset="-52"/>
              </a:rPr>
              <a:t> </a:t>
            </a:r>
            <a:r>
              <a:rPr lang="ru-RU" sz="2000" i="1" dirty="0" err="1" smtClean="0">
                <a:latin typeface="A3 Arial AzLat" pitchFamily="34" charset="-52"/>
              </a:rPr>
              <a:t>щаггында</a:t>
            </a:r>
            <a:r>
              <a:rPr lang="az-Latn-AZ" sz="2000" i="1" dirty="0" smtClean="0">
                <a:latin typeface="A3 Arial AzLat" pitchFamily="34" charset="-52"/>
              </a:rPr>
              <a:t>»</a:t>
            </a:r>
            <a:r>
              <a:rPr lang="ru-RU" sz="2000" i="1" dirty="0" smtClean="0">
                <a:latin typeface="A3 Arial AzLat" pitchFamily="34" charset="-52"/>
              </a:rPr>
              <a:t> </a:t>
            </a:r>
            <a:r>
              <a:rPr lang="ru-RU" sz="2000" i="1" dirty="0" err="1" smtClean="0">
                <a:latin typeface="A3 Arial AzLat" pitchFamily="34" charset="-52"/>
              </a:rPr>
              <a:t>Ганун</a:t>
            </a:r>
            <a:endParaRPr lang="ru-RU" sz="2000" i="1" dirty="0" smtClean="0">
              <a:latin typeface="A3 Arial AzLat" pitchFamily="34" charset="-52"/>
            </a:endParaRPr>
          </a:p>
          <a:p>
            <a:r>
              <a:rPr lang="ru-RU" sz="2000" i="1" dirty="0" smtClean="0">
                <a:latin typeface="A3 Arial AzLat" pitchFamily="34" charset="-52"/>
              </a:rPr>
              <a:t>- «</a:t>
            </a:r>
            <a:r>
              <a:rPr lang="ru-RU" sz="2000" i="1" dirty="0" err="1" smtClean="0">
                <a:latin typeface="A3 Arial AzLat" pitchFamily="34" charset="-52"/>
              </a:rPr>
              <a:t>Телевизийа</a:t>
            </a:r>
            <a:r>
              <a:rPr lang="ru-RU" sz="2000" i="1" dirty="0" smtClean="0">
                <a:latin typeface="A3 Arial AzLat" pitchFamily="34" charset="-52"/>
              </a:rPr>
              <a:t> </a:t>
            </a:r>
            <a:r>
              <a:rPr lang="ru-RU" sz="2000" i="1" dirty="0" err="1" smtClean="0">
                <a:latin typeface="A3 Arial AzLat" pitchFamily="34" charset="-52"/>
              </a:rPr>
              <a:t>вя</a:t>
            </a:r>
            <a:r>
              <a:rPr lang="ru-RU" sz="2000" i="1" dirty="0" smtClean="0">
                <a:latin typeface="A3 Arial AzLat" pitchFamily="34" charset="-52"/>
              </a:rPr>
              <a:t> радио </a:t>
            </a:r>
            <a:r>
              <a:rPr lang="ru-RU" sz="2000" i="1" dirty="0" err="1" smtClean="0">
                <a:latin typeface="A3 Arial AzLat" pitchFamily="34" charset="-52"/>
              </a:rPr>
              <a:t>йайымы</a:t>
            </a:r>
            <a:r>
              <a:rPr lang="ru-RU" sz="2000" i="1" dirty="0" smtClean="0">
                <a:latin typeface="A3 Arial AzLat" pitchFamily="34" charset="-52"/>
              </a:rPr>
              <a:t> </a:t>
            </a:r>
            <a:r>
              <a:rPr lang="ru-RU" sz="2000" i="1" dirty="0" err="1" smtClean="0">
                <a:latin typeface="A3 Arial AzLat" pitchFamily="34" charset="-52"/>
              </a:rPr>
              <a:t>щаггында</a:t>
            </a:r>
            <a:r>
              <a:rPr lang="ru-RU" sz="2000" i="1" dirty="0" smtClean="0">
                <a:latin typeface="A3 Arial AzLat" pitchFamily="34" charset="-52"/>
              </a:rPr>
              <a:t>» </a:t>
            </a:r>
            <a:r>
              <a:rPr lang="ru-RU" sz="2000" i="1" dirty="0" err="1" smtClean="0">
                <a:latin typeface="A3 Arial AzLat" pitchFamily="34" charset="-52"/>
              </a:rPr>
              <a:t>Ганун</a:t>
            </a:r>
            <a:endParaRPr lang="az-Latn-AZ" sz="2000" i="1" dirty="0" smtClean="0">
              <a:latin typeface="A3 Arial AzLat" pitchFamily="34" charset="-52"/>
            </a:endParaRPr>
          </a:p>
          <a:p>
            <a:r>
              <a:rPr lang="ru-RU" sz="2000" i="1" dirty="0" smtClean="0">
                <a:latin typeface="A3 Arial AzLat" pitchFamily="34" charset="-52"/>
              </a:rPr>
              <a:t>- «</a:t>
            </a:r>
            <a:r>
              <a:rPr lang="ru-RU" sz="2000" i="1" dirty="0" err="1" smtClean="0">
                <a:latin typeface="A3 Arial AzLat" pitchFamily="34" charset="-52"/>
              </a:rPr>
              <a:t>Мялумат</a:t>
            </a:r>
            <a:r>
              <a:rPr lang="ru-RU" sz="2000" i="1" dirty="0" smtClean="0">
                <a:latin typeface="A3 Arial AzLat" pitchFamily="34" charset="-52"/>
              </a:rPr>
              <a:t> </a:t>
            </a:r>
            <a:r>
              <a:rPr lang="ru-RU" sz="2000" i="1" dirty="0" err="1" smtClean="0">
                <a:latin typeface="A3 Arial AzLat" pitchFamily="34" charset="-52"/>
              </a:rPr>
              <a:t>азадлыьы</a:t>
            </a:r>
            <a:r>
              <a:rPr lang="ru-RU" sz="2000" i="1" dirty="0" smtClean="0">
                <a:latin typeface="A3 Arial AzLat" pitchFamily="34" charset="-52"/>
              </a:rPr>
              <a:t> </a:t>
            </a:r>
            <a:r>
              <a:rPr lang="ru-RU" sz="2000" i="1" dirty="0" err="1">
                <a:latin typeface="A3 Arial AzLat" pitchFamily="34" charset="-52"/>
              </a:rPr>
              <a:t>щаггында</a:t>
            </a:r>
            <a:r>
              <a:rPr lang="ru-RU" sz="2000" i="1" dirty="0">
                <a:latin typeface="A3 Arial AzLat" pitchFamily="34" charset="-52"/>
              </a:rPr>
              <a:t>» </a:t>
            </a:r>
            <a:r>
              <a:rPr lang="ru-RU" sz="2000" i="1" dirty="0" err="1" smtClean="0">
                <a:latin typeface="A3 Arial AzLat" pitchFamily="34" charset="-52"/>
              </a:rPr>
              <a:t>Ганун</a:t>
            </a:r>
            <a:r>
              <a:rPr lang="ru-RU" sz="2000" i="1" dirty="0" smtClean="0">
                <a:latin typeface="A3 Arial AzLat" pitchFamily="34" charset="-52"/>
              </a:rPr>
              <a:t> </a:t>
            </a:r>
          </a:p>
          <a:p>
            <a:r>
              <a:rPr lang="ru-RU" sz="2000" i="1" dirty="0" smtClean="0">
                <a:latin typeface="A3 Arial AzLat" pitchFamily="34" charset="-52"/>
              </a:rPr>
              <a:t>- «</a:t>
            </a:r>
            <a:r>
              <a:rPr lang="ru-RU" sz="2000" i="1" dirty="0" err="1" smtClean="0">
                <a:latin typeface="A3 Arial AzLat" pitchFamily="34" charset="-52"/>
              </a:rPr>
              <a:t>Информасийа</a:t>
            </a:r>
            <a:r>
              <a:rPr lang="ru-RU" sz="2000" i="1" dirty="0" smtClean="0">
                <a:latin typeface="A3 Arial AzLat" pitchFamily="34" charset="-52"/>
              </a:rPr>
              <a:t> </a:t>
            </a:r>
            <a:r>
              <a:rPr lang="ru-RU" sz="2000" i="1" dirty="0" err="1" smtClean="0">
                <a:latin typeface="A3 Arial AzLat" pitchFamily="34" charset="-52"/>
              </a:rPr>
              <a:t>ялдя</a:t>
            </a:r>
            <a:r>
              <a:rPr lang="ru-RU" sz="2000" i="1" dirty="0" smtClean="0">
                <a:latin typeface="A3 Arial AzLat" pitchFamily="34" charset="-52"/>
              </a:rPr>
              <a:t> </a:t>
            </a:r>
            <a:r>
              <a:rPr lang="ru-RU" sz="2000" i="1" dirty="0" err="1" smtClean="0">
                <a:latin typeface="A3 Arial AzLat" pitchFamily="34" charset="-52"/>
              </a:rPr>
              <a:t>етмяк</a:t>
            </a:r>
            <a:r>
              <a:rPr lang="ru-RU" sz="2000" i="1" dirty="0" smtClean="0">
                <a:latin typeface="A3 Arial AzLat" pitchFamily="34" charset="-52"/>
              </a:rPr>
              <a:t> </a:t>
            </a:r>
            <a:r>
              <a:rPr lang="ru-RU" sz="2000" i="1" dirty="0" err="1" smtClean="0">
                <a:latin typeface="A3 Arial AzLat" pitchFamily="34" charset="-52"/>
              </a:rPr>
              <a:t>щаггында</a:t>
            </a:r>
            <a:r>
              <a:rPr lang="ru-RU" sz="2000" i="1" dirty="0" smtClean="0">
                <a:latin typeface="A3 Arial AzLat" pitchFamily="34" charset="-52"/>
              </a:rPr>
              <a:t>» </a:t>
            </a:r>
            <a:r>
              <a:rPr lang="ru-RU" sz="2000" i="1" dirty="0" err="1" smtClean="0">
                <a:latin typeface="A3 Arial AzLat" pitchFamily="34" charset="-52"/>
              </a:rPr>
              <a:t>Ганун</a:t>
            </a:r>
            <a:endParaRPr lang="ru-RU" sz="2000" i="1" dirty="0" smtClean="0">
              <a:latin typeface="A3 Arial AzLat" pitchFamily="34" charset="-52"/>
            </a:endParaRPr>
          </a:p>
          <a:p>
            <a:r>
              <a:rPr lang="ru-RU" sz="2000" i="1" dirty="0" smtClean="0">
                <a:latin typeface="A3 Arial AzLat" pitchFamily="34" charset="-52"/>
              </a:rPr>
              <a:t>- «</a:t>
            </a:r>
            <a:r>
              <a:rPr lang="ru-RU" sz="2000" i="1" dirty="0" err="1" smtClean="0">
                <a:latin typeface="A3 Arial AzLat" pitchFamily="34" charset="-52"/>
              </a:rPr>
              <a:t>Ятраф</a:t>
            </a:r>
            <a:r>
              <a:rPr lang="ru-RU" sz="2000" i="1" dirty="0" smtClean="0">
                <a:latin typeface="A3 Arial AzLat" pitchFamily="34" charset="-52"/>
              </a:rPr>
              <a:t> </a:t>
            </a:r>
            <a:r>
              <a:rPr lang="ru-RU" sz="2000" i="1" dirty="0" err="1" smtClean="0">
                <a:latin typeface="A3 Arial AzLat" pitchFamily="34" charset="-52"/>
              </a:rPr>
              <a:t>мцщитя</a:t>
            </a:r>
            <a:r>
              <a:rPr lang="ru-RU" sz="2000" i="1" dirty="0" smtClean="0">
                <a:latin typeface="A3 Arial AzLat" pitchFamily="34" charset="-52"/>
              </a:rPr>
              <a:t> </a:t>
            </a:r>
            <a:r>
              <a:rPr lang="ru-RU" sz="2000" i="1" dirty="0" err="1" smtClean="0">
                <a:latin typeface="A3 Arial AzLat" pitchFamily="34" charset="-52"/>
              </a:rPr>
              <a:t>даир</a:t>
            </a:r>
            <a:r>
              <a:rPr lang="ru-RU" sz="2000" i="1" dirty="0" smtClean="0">
                <a:latin typeface="A3 Arial AzLat" pitchFamily="34" charset="-52"/>
              </a:rPr>
              <a:t> </a:t>
            </a:r>
            <a:r>
              <a:rPr lang="ru-RU" sz="2000" i="1" dirty="0" err="1" smtClean="0">
                <a:latin typeface="A3 Arial AzLat" pitchFamily="34" charset="-52"/>
              </a:rPr>
              <a:t>информасийа</a:t>
            </a:r>
            <a:r>
              <a:rPr lang="ru-RU" sz="2000" i="1" dirty="0" smtClean="0">
                <a:latin typeface="A3 Arial AzLat" pitchFamily="34" charset="-52"/>
              </a:rPr>
              <a:t> </a:t>
            </a:r>
            <a:r>
              <a:rPr lang="ru-RU" sz="2000" i="1" dirty="0" err="1" smtClean="0">
                <a:latin typeface="A3 Arial AzLat" pitchFamily="34" charset="-52"/>
              </a:rPr>
              <a:t>алмаг</a:t>
            </a:r>
            <a:r>
              <a:rPr lang="ru-RU" sz="2000" i="1" dirty="0" smtClean="0">
                <a:latin typeface="A3 Arial AzLat" pitchFamily="34" charset="-52"/>
              </a:rPr>
              <a:t> </a:t>
            </a:r>
            <a:r>
              <a:rPr lang="ru-RU" sz="2000" i="1" dirty="0" err="1" smtClean="0">
                <a:latin typeface="A3 Arial AzLat" pitchFamily="34" charset="-52"/>
              </a:rPr>
              <a:t>щцгугу</a:t>
            </a:r>
            <a:r>
              <a:rPr lang="ru-RU" sz="2000" i="1" dirty="0" smtClean="0">
                <a:latin typeface="A3 Arial AzLat" pitchFamily="34" charset="-52"/>
              </a:rPr>
              <a:t> </a:t>
            </a:r>
            <a:r>
              <a:rPr lang="ru-RU" sz="2000" i="1" dirty="0" err="1" smtClean="0">
                <a:latin typeface="A3 Arial AzLat" pitchFamily="34" charset="-52"/>
              </a:rPr>
              <a:t>щаггында</a:t>
            </a:r>
            <a:r>
              <a:rPr lang="ru-RU" sz="2000" i="1" dirty="0" smtClean="0">
                <a:latin typeface="A3 Arial AzLat" pitchFamily="34" charset="-52"/>
              </a:rPr>
              <a:t>» </a:t>
            </a:r>
            <a:r>
              <a:rPr lang="ru-RU" sz="2000" i="1" dirty="0" err="1" smtClean="0">
                <a:latin typeface="A3 Arial AzLat" pitchFamily="34" charset="-52"/>
              </a:rPr>
              <a:t>Ганун</a:t>
            </a:r>
            <a:endParaRPr lang="ru-RU" sz="2000" i="1" dirty="0" smtClean="0">
              <a:latin typeface="A3 Arial AzLat" pitchFamily="34" charset="-52"/>
            </a:endParaRPr>
          </a:p>
          <a:p>
            <a:r>
              <a:rPr lang="ru-RU" sz="2000" i="1" dirty="0" smtClean="0">
                <a:latin typeface="A3 Arial AzLat" pitchFamily="34" charset="-52"/>
              </a:rPr>
              <a:t>- «</a:t>
            </a:r>
            <a:r>
              <a:rPr lang="ru-RU" sz="2000" i="1" dirty="0" err="1" smtClean="0">
                <a:latin typeface="A3 Arial AzLat" pitchFamily="34" charset="-52"/>
              </a:rPr>
              <a:t>Вятяндашларын</a:t>
            </a:r>
            <a:r>
              <a:rPr lang="ru-RU" sz="2000" i="1" dirty="0" smtClean="0">
                <a:latin typeface="A3 Arial AzLat" pitchFamily="34" charset="-52"/>
              </a:rPr>
              <a:t> </a:t>
            </a:r>
            <a:r>
              <a:rPr lang="ru-RU" sz="2000" i="1" dirty="0" err="1" smtClean="0">
                <a:latin typeface="A3 Arial AzLat" pitchFamily="34" charset="-52"/>
              </a:rPr>
              <a:t>мцраъиятляриня</a:t>
            </a:r>
            <a:r>
              <a:rPr lang="ru-RU" sz="2000" i="1" dirty="0" smtClean="0">
                <a:latin typeface="A3 Arial AzLat" pitchFamily="34" charset="-52"/>
              </a:rPr>
              <a:t> </a:t>
            </a:r>
            <a:r>
              <a:rPr lang="ru-RU" sz="2000" i="1" dirty="0" err="1" smtClean="0">
                <a:latin typeface="A3 Arial AzLat" pitchFamily="34" charset="-52"/>
              </a:rPr>
              <a:t>бахылма</a:t>
            </a:r>
            <a:r>
              <a:rPr lang="ru-RU" sz="2000" i="1" dirty="0" smtClean="0">
                <a:latin typeface="A3 Arial AzLat" pitchFamily="34" charset="-52"/>
              </a:rPr>
              <a:t> </a:t>
            </a:r>
            <a:r>
              <a:rPr lang="ru-RU" sz="2000" i="1" dirty="0" err="1" smtClean="0">
                <a:latin typeface="A3 Arial AzLat" pitchFamily="34" charset="-52"/>
              </a:rPr>
              <a:t>гайдасы</a:t>
            </a:r>
            <a:r>
              <a:rPr lang="ru-RU" sz="2000" i="1" dirty="0" smtClean="0">
                <a:latin typeface="A3 Arial AzLat" pitchFamily="34" charset="-52"/>
              </a:rPr>
              <a:t> </a:t>
            </a:r>
            <a:r>
              <a:rPr lang="ru-RU" sz="2000" i="1" dirty="0" err="1" smtClean="0">
                <a:latin typeface="A3 Arial AzLat" pitchFamily="34" charset="-52"/>
              </a:rPr>
              <a:t>щаггында</a:t>
            </a:r>
            <a:r>
              <a:rPr lang="ru-RU" sz="2000" i="1" dirty="0" smtClean="0">
                <a:latin typeface="A3 Arial AzLat" pitchFamily="34" charset="-52"/>
              </a:rPr>
              <a:t>» </a:t>
            </a:r>
            <a:r>
              <a:rPr lang="ru-RU" sz="2000" i="1" dirty="0" err="1" smtClean="0">
                <a:latin typeface="A3 Arial AzLat" pitchFamily="34" charset="-52"/>
              </a:rPr>
              <a:t>Ганун</a:t>
            </a:r>
            <a:endParaRPr lang="ru-RU" sz="2000" i="1" dirty="0" smtClean="0">
              <a:latin typeface="A3 Arial AzLat" pitchFamily="34" charset="-52"/>
            </a:endParaRPr>
          </a:p>
          <a:p>
            <a:r>
              <a:rPr lang="ru-RU" sz="2000" i="1" dirty="0" smtClean="0">
                <a:latin typeface="A3 Arial AzLat" pitchFamily="34" charset="-52"/>
              </a:rPr>
              <a:t>- </a:t>
            </a:r>
            <a:r>
              <a:rPr lang="ru-RU" sz="2000" i="1" dirty="0" err="1" smtClean="0">
                <a:latin typeface="A3 Arial AzLat" pitchFamily="34" charset="-52"/>
              </a:rPr>
              <a:t>Мцлки</a:t>
            </a:r>
            <a:r>
              <a:rPr lang="ru-RU" sz="2000" i="1" dirty="0" smtClean="0">
                <a:latin typeface="A3 Arial AzLat" pitchFamily="34" charset="-52"/>
              </a:rPr>
              <a:t> </a:t>
            </a:r>
            <a:r>
              <a:rPr lang="ru-RU" sz="2000" i="1" dirty="0" err="1" smtClean="0">
                <a:latin typeface="A3 Arial AzLat" pitchFamily="34" charset="-52"/>
              </a:rPr>
              <a:t>Мяъялля</a:t>
            </a:r>
            <a:r>
              <a:rPr lang="ru-RU" sz="2000" i="1" dirty="0" smtClean="0">
                <a:latin typeface="A3 Arial AzLat" pitchFamily="34" charset="-52"/>
              </a:rPr>
              <a:t>: </a:t>
            </a:r>
            <a:r>
              <a:rPr lang="ru-RU" sz="2000" i="1" dirty="0" err="1" smtClean="0">
                <a:latin typeface="A3 Arial AzLat" pitchFamily="34" charset="-52"/>
              </a:rPr>
              <a:t>маддя</a:t>
            </a:r>
            <a:r>
              <a:rPr lang="ru-RU" sz="2000" i="1" dirty="0" smtClean="0">
                <a:latin typeface="A3 Arial AzLat" pitchFamily="34" charset="-52"/>
              </a:rPr>
              <a:t> 23. </a:t>
            </a:r>
            <a:r>
              <a:rPr lang="ru-RU" sz="2000" i="1" dirty="0" err="1" smtClean="0">
                <a:latin typeface="A3 Arial AzLat" pitchFamily="34" charset="-52"/>
              </a:rPr>
              <a:t>Шяряфин</a:t>
            </a:r>
            <a:r>
              <a:rPr lang="ru-RU" sz="2000" i="1" dirty="0" smtClean="0">
                <a:latin typeface="A3 Arial AzLat" pitchFamily="34" charset="-52"/>
              </a:rPr>
              <a:t>, </a:t>
            </a:r>
            <a:r>
              <a:rPr lang="ru-RU" sz="2000" i="1" dirty="0" err="1" smtClean="0">
                <a:latin typeface="A3 Arial AzLat" pitchFamily="34" charset="-52"/>
              </a:rPr>
              <a:t>ляйагятин</a:t>
            </a:r>
            <a:r>
              <a:rPr lang="ru-RU" sz="2000" i="1" dirty="0" smtClean="0">
                <a:latin typeface="A3 Arial AzLat" pitchFamily="34" charset="-52"/>
              </a:rPr>
              <a:t> </a:t>
            </a:r>
            <a:r>
              <a:rPr lang="ru-RU" sz="2000" i="1" dirty="0" err="1" smtClean="0">
                <a:latin typeface="A3 Arial AzLat" pitchFamily="34" charset="-52"/>
              </a:rPr>
              <a:t>вя</a:t>
            </a:r>
            <a:r>
              <a:rPr lang="ru-RU" sz="2000" i="1" dirty="0" smtClean="0">
                <a:latin typeface="A3 Arial AzLat" pitchFamily="34" charset="-52"/>
              </a:rPr>
              <a:t> </a:t>
            </a:r>
            <a:r>
              <a:rPr lang="ru-RU" sz="2000" i="1" dirty="0" err="1" smtClean="0">
                <a:latin typeface="A3 Arial AzLat" pitchFamily="34" charset="-52"/>
              </a:rPr>
              <a:t>ишэцзар</a:t>
            </a:r>
            <a:r>
              <a:rPr lang="ru-RU" sz="2000" i="1" dirty="0" smtClean="0">
                <a:latin typeface="A3 Arial AzLat" pitchFamily="34" charset="-52"/>
              </a:rPr>
              <a:t> </a:t>
            </a:r>
            <a:r>
              <a:rPr lang="ru-RU" sz="2000" i="1" dirty="0" err="1" smtClean="0">
                <a:latin typeface="A3 Arial AzLat" pitchFamily="34" charset="-52"/>
              </a:rPr>
              <a:t>нцфузун</a:t>
            </a:r>
            <a:r>
              <a:rPr lang="ru-RU" sz="2000" i="1" dirty="0" smtClean="0">
                <a:latin typeface="A3 Arial AzLat" pitchFamily="34" charset="-52"/>
              </a:rPr>
              <a:t> </a:t>
            </a:r>
            <a:r>
              <a:rPr lang="ru-RU" sz="2000" i="1" dirty="0" err="1" smtClean="0">
                <a:latin typeface="A3 Arial AzLat" pitchFamily="34" charset="-52"/>
              </a:rPr>
              <a:t>мцдафияси</a:t>
            </a:r>
            <a:r>
              <a:rPr lang="ru-RU" sz="2000" i="1" dirty="0" smtClean="0">
                <a:latin typeface="A3 Arial AzLat" pitchFamily="34" charset="-52"/>
              </a:rPr>
              <a:t> </a:t>
            </a:r>
          </a:p>
          <a:p>
            <a:r>
              <a:rPr lang="ru-RU" sz="2000" i="1" dirty="0" smtClean="0">
                <a:latin typeface="A3 Arial AzLat" pitchFamily="34" charset="-52"/>
              </a:rPr>
              <a:t>- </a:t>
            </a:r>
            <a:r>
              <a:rPr lang="ru-RU" sz="2000" i="1" dirty="0" err="1" smtClean="0">
                <a:latin typeface="A3 Arial AzLat" pitchFamily="34" charset="-52"/>
              </a:rPr>
              <a:t>Ъинайят</a:t>
            </a:r>
            <a:r>
              <a:rPr lang="ru-RU" sz="2000" i="1" dirty="0" smtClean="0">
                <a:latin typeface="A3 Arial AzLat" pitchFamily="34" charset="-52"/>
              </a:rPr>
              <a:t> </a:t>
            </a:r>
            <a:r>
              <a:rPr lang="ru-RU" sz="2000" i="1" dirty="0" err="1" smtClean="0">
                <a:latin typeface="A3 Arial AzLat" pitchFamily="34" charset="-52"/>
              </a:rPr>
              <a:t>Мяъялляси</a:t>
            </a:r>
            <a:r>
              <a:rPr lang="ru-RU" sz="2000" i="1" dirty="0" smtClean="0">
                <a:latin typeface="A3 Arial AzLat" pitchFamily="34" charset="-52"/>
              </a:rPr>
              <a:t>: </a:t>
            </a:r>
            <a:r>
              <a:rPr lang="ru-RU" sz="2000" i="1" dirty="0" err="1" smtClean="0">
                <a:latin typeface="A3 Arial AzLat" pitchFamily="34" charset="-52"/>
              </a:rPr>
              <a:t>маддя</a:t>
            </a:r>
            <a:r>
              <a:rPr lang="ru-RU" sz="2000" i="1" dirty="0" smtClean="0">
                <a:latin typeface="A3 Arial AzLat" pitchFamily="34" charset="-52"/>
              </a:rPr>
              <a:t> 147. </a:t>
            </a:r>
            <a:r>
              <a:rPr lang="ru-RU" sz="2000" i="1" dirty="0" err="1" smtClean="0">
                <a:latin typeface="A3 Arial AzLat" pitchFamily="34" charset="-52"/>
              </a:rPr>
              <a:t>Бющтан</a:t>
            </a:r>
            <a:r>
              <a:rPr lang="ru-RU" sz="2000" i="1" dirty="0" smtClean="0">
                <a:latin typeface="A3 Arial AzLat" pitchFamily="34" charset="-52"/>
              </a:rPr>
              <a:t>, </a:t>
            </a:r>
            <a:r>
              <a:rPr lang="ru-RU" sz="2000" i="1" dirty="0" err="1" smtClean="0">
                <a:latin typeface="A3 Arial AzLat" pitchFamily="34" charset="-52"/>
              </a:rPr>
              <a:t>маддя</a:t>
            </a:r>
            <a:r>
              <a:rPr lang="ru-RU" sz="2000" i="1" dirty="0" smtClean="0">
                <a:latin typeface="A3 Arial AzLat" pitchFamily="34" charset="-52"/>
              </a:rPr>
              <a:t> 148. </a:t>
            </a:r>
            <a:r>
              <a:rPr lang="ru-RU" sz="2000" i="1" dirty="0" err="1" smtClean="0">
                <a:latin typeface="A3 Arial AzLat" pitchFamily="34" charset="-52"/>
              </a:rPr>
              <a:t>Тящгир</a:t>
            </a:r>
            <a:endParaRPr lang="ru-RU" sz="2000" i="1" dirty="0" smtClean="0">
              <a:latin typeface="A3 Arial AzLat" pitchFamily="34" charset="-52"/>
            </a:endParaRPr>
          </a:p>
          <a:p>
            <a:r>
              <a:rPr lang="en-US" sz="2000" dirty="0"/>
              <a:t>AVROPA </a:t>
            </a:r>
            <a:r>
              <a:rPr lang="ru-RU" sz="2000" dirty="0"/>
              <a:t>İ</a:t>
            </a:r>
            <a:r>
              <a:rPr lang="en-US" sz="2000" dirty="0"/>
              <a:t>NSAN HAQLARI M</a:t>
            </a:r>
            <a:r>
              <a:rPr lang="ru-RU" sz="2000" dirty="0"/>
              <a:t>Ə</a:t>
            </a:r>
            <a:r>
              <a:rPr lang="en-US" sz="2000" dirty="0"/>
              <a:t>HK</a:t>
            </a:r>
            <a:r>
              <a:rPr lang="ru-RU" sz="2000" dirty="0"/>
              <a:t>Ə</a:t>
            </a:r>
            <a:r>
              <a:rPr lang="en-US" sz="2000" dirty="0"/>
              <a:t>M</a:t>
            </a:r>
            <a:r>
              <a:rPr lang="ru-RU" sz="2000" dirty="0"/>
              <a:t>Ə</a:t>
            </a:r>
            <a:r>
              <a:rPr lang="en-US" sz="2000" dirty="0"/>
              <a:t>S</a:t>
            </a:r>
            <a:r>
              <a:rPr lang="ru-RU" sz="2000" dirty="0"/>
              <a:t>İ</a:t>
            </a:r>
            <a:r>
              <a:rPr lang="en-US" sz="2000" dirty="0"/>
              <a:t>N</a:t>
            </a:r>
            <a:r>
              <a:rPr lang="ru-RU" sz="2000" dirty="0"/>
              <a:t>İ</a:t>
            </a:r>
            <a:r>
              <a:rPr lang="en-US" sz="2000" dirty="0"/>
              <a:t>N </a:t>
            </a:r>
            <a:r>
              <a:rPr lang="ru-RU" sz="2000" dirty="0"/>
              <a:t>İ</a:t>
            </a:r>
            <a:r>
              <a:rPr lang="en-US" sz="2000" dirty="0"/>
              <a:t>FAD</a:t>
            </a:r>
            <a:r>
              <a:rPr lang="ru-RU" sz="2000" dirty="0"/>
              <a:t>Ə </a:t>
            </a:r>
            <a:r>
              <a:rPr lang="en-US" sz="2000" dirty="0"/>
              <a:t>AZADLI</a:t>
            </a:r>
            <a:r>
              <a:rPr lang="ru-RU" sz="2000" dirty="0"/>
              <a:t>Ğ</a:t>
            </a:r>
            <a:r>
              <a:rPr lang="en-US" sz="2000" dirty="0"/>
              <a:t>I H</a:t>
            </a:r>
            <a:r>
              <a:rPr lang="ru-RU" sz="2000" dirty="0"/>
              <a:t>Ü</a:t>
            </a:r>
            <a:r>
              <a:rPr lang="en-US" sz="2000" dirty="0"/>
              <a:t>QUQUNUN POZUNTUSU </a:t>
            </a:r>
            <a:r>
              <a:rPr lang="ru-RU" sz="2000" dirty="0"/>
              <a:t>İ</a:t>
            </a:r>
            <a:r>
              <a:rPr lang="en-US" sz="2000" dirty="0"/>
              <a:t>L</a:t>
            </a:r>
            <a:r>
              <a:rPr lang="ru-RU" sz="2000" dirty="0"/>
              <a:t>Ə </a:t>
            </a:r>
            <a:r>
              <a:rPr lang="en-US" sz="2000" dirty="0"/>
              <a:t>BA</a:t>
            </a:r>
            <a:r>
              <a:rPr lang="ru-RU" sz="2000" dirty="0"/>
              <a:t>Ğ</a:t>
            </a:r>
            <a:r>
              <a:rPr lang="en-US" sz="2000" dirty="0"/>
              <a:t>LI Q</a:t>
            </a:r>
            <a:r>
              <a:rPr lang="ru-RU" sz="2000" dirty="0"/>
              <a:t>Ə</a:t>
            </a:r>
            <a:r>
              <a:rPr lang="en-US" sz="2000" dirty="0"/>
              <a:t>RARLARI</a:t>
            </a:r>
            <a:r>
              <a:rPr lang="ru-RU" sz="2000" dirty="0"/>
              <a:t>    </a:t>
            </a:r>
          </a:p>
          <a:p>
            <a:r>
              <a:rPr lang="ru-RU" sz="2000" dirty="0" smtClean="0"/>
              <a:t>- </a:t>
            </a:r>
            <a:r>
              <a:rPr lang="en-US" sz="2000" dirty="0" smtClean="0"/>
              <a:t>R</a:t>
            </a:r>
            <a:r>
              <a:rPr lang="ru-RU" sz="2000" dirty="0"/>
              <a:t>ö</a:t>
            </a:r>
            <a:r>
              <a:rPr lang="en-US" sz="2000" dirty="0"/>
              <a:t>v</a:t>
            </a:r>
            <a:r>
              <a:rPr lang="ru-RU" sz="2000" dirty="0" err="1"/>
              <a:t>şə</a:t>
            </a:r>
            <a:r>
              <a:rPr lang="en-US" sz="2000" dirty="0"/>
              <a:t>n K</a:t>
            </a:r>
            <a:r>
              <a:rPr lang="ru-RU" sz="2000" dirty="0"/>
              <a:t>ə</a:t>
            </a:r>
            <a:r>
              <a:rPr lang="en-US" sz="2000" dirty="0" err="1"/>
              <a:t>birli</a:t>
            </a:r>
            <a:r>
              <a:rPr lang="en-US" sz="2000" dirty="0"/>
              <a:t> </a:t>
            </a:r>
            <a:r>
              <a:rPr lang="en-US" sz="2000" dirty="0" err="1"/>
              <a:t>Az</a:t>
            </a:r>
            <a:r>
              <a:rPr lang="ru-RU" sz="2000" dirty="0"/>
              <a:t>ə</a:t>
            </a:r>
            <a:r>
              <a:rPr lang="en-US" sz="2000" dirty="0" err="1"/>
              <a:t>rbaycana</a:t>
            </a:r>
            <a:r>
              <a:rPr lang="en-US" sz="2000" dirty="0"/>
              <a:t> </a:t>
            </a:r>
            <a:r>
              <a:rPr lang="en-US" sz="2000" dirty="0" err="1"/>
              <a:t>qar</a:t>
            </a:r>
            <a:r>
              <a:rPr lang="ru-RU" sz="2000" dirty="0" err="1"/>
              <a:t>şı</a:t>
            </a:r>
            <a:r>
              <a:rPr lang="ru-RU" sz="2000" dirty="0"/>
              <a:t>   </a:t>
            </a:r>
          </a:p>
          <a:p>
            <a:r>
              <a:rPr lang="ru-RU" sz="2000" dirty="0" smtClean="0"/>
              <a:t>- </a:t>
            </a:r>
            <a:r>
              <a:rPr lang="en-US" sz="2000" dirty="0" err="1" smtClean="0"/>
              <a:t>Eynulla</a:t>
            </a:r>
            <a:r>
              <a:rPr lang="en-US" sz="2000" dirty="0" smtClean="0"/>
              <a:t> </a:t>
            </a:r>
            <a:r>
              <a:rPr lang="en-US" sz="2000" dirty="0"/>
              <a:t>F</a:t>
            </a:r>
            <a:r>
              <a:rPr lang="ru-RU" sz="2000" dirty="0"/>
              <a:t>ə</a:t>
            </a:r>
            <a:r>
              <a:rPr lang="en-US" sz="2000" dirty="0" err="1"/>
              <a:t>tullayev</a:t>
            </a:r>
            <a:r>
              <a:rPr lang="en-US" sz="2000" dirty="0"/>
              <a:t> </a:t>
            </a:r>
            <a:r>
              <a:rPr lang="en-US" sz="2000" dirty="0" err="1"/>
              <a:t>Az</a:t>
            </a:r>
            <a:r>
              <a:rPr lang="ru-RU" sz="2000" dirty="0"/>
              <a:t>ə</a:t>
            </a:r>
            <a:r>
              <a:rPr lang="en-US" sz="2000" dirty="0" err="1"/>
              <a:t>rbaycana</a:t>
            </a:r>
            <a:r>
              <a:rPr lang="en-US" sz="2000" dirty="0"/>
              <a:t> </a:t>
            </a:r>
            <a:r>
              <a:rPr lang="en-US" sz="2000" dirty="0" err="1"/>
              <a:t>qar</a:t>
            </a:r>
            <a:r>
              <a:rPr lang="ru-RU" sz="2000" dirty="0" err="1"/>
              <a:t>şı</a:t>
            </a:r>
            <a:r>
              <a:rPr lang="ru-RU" sz="2000" dirty="0"/>
              <a:t>  </a:t>
            </a:r>
          </a:p>
          <a:p>
            <a:endParaRPr lang="az-Latn-AZ" sz="2000" i="1" dirty="0">
              <a:latin typeface="A3 Arial AzLat" pitchFamily="34" charset="-52"/>
            </a:endParaRPr>
          </a:p>
          <a:p>
            <a:endParaRPr lang="ru-RU" dirty="0" smtClean="0"/>
          </a:p>
          <a:p>
            <a:endParaRPr lang="ru-RU" dirty="0"/>
          </a:p>
        </p:txBody>
      </p:sp>
      <p:sp>
        <p:nvSpPr>
          <p:cNvPr id="3" name="Заголовок 2"/>
          <p:cNvSpPr>
            <a:spLocks noGrp="1"/>
          </p:cNvSpPr>
          <p:nvPr>
            <p:ph type="title"/>
          </p:nvPr>
        </p:nvSpPr>
        <p:spPr/>
        <p:txBody>
          <a:bodyPr>
            <a:noAutofit/>
          </a:bodyPr>
          <a:lstStyle/>
          <a:p>
            <a:r>
              <a:rPr lang="az-Latn-AZ" sz="2500" dirty="0">
                <a:ln w="6350">
                  <a:solidFill>
                    <a:srgbClr val="FF388C">
                      <a:shade val="43000"/>
                    </a:srgbClr>
                  </a:solidFill>
                </a:ln>
                <a:solidFill>
                  <a:srgbClr val="FF388C">
                    <a:tint val="83000"/>
                    <a:satMod val="150000"/>
                  </a:srgbClr>
                </a:solidFill>
              </a:rPr>
              <a:t>İFADƏ AZADLIĞI HÜQUQU AZƏRBAYCANININ QANUNAZƏRBAYCANIN QANUNVERİCİLİK SİSTEMİNDƏ</a:t>
            </a:r>
            <a:endParaRPr lang="ru-RU" sz="2500" dirty="0"/>
          </a:p>
        </p:txBody>
      </p:sp>
    </p:spTree>
    <p:extLst>
      <p:ext uri="{BB962C8B-B14F-4D97-AF65-F5344CB8AC3E}">
        <p14:creationId xmlns:p14="http://schemas.microsoft.com/office/powerpoint/2010/main" val="1173209726"/>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276872"/>
            <a:ext cx="7408333" cy="3849291"/>
          </a:xfrm>
        </p:spPr>
        <p:txBody>
          <a:bodyPr>
            <a:normAutofit fontScale="92500"/>
          </a:bodyPr>
          <a:lstStyle/>
          <a:p>
            <a:pPr algn="just"/>
            <a:r>
              <a:rPr lang="az-Latn-AZ" dirty="0"/>
              <a:t>Dövlətlərin 10-cu maddə üzrə əsas öhdəliyi fikri ifadə etmək azadlığının həyata keçirilməsinə qanunsuz müdaxilələrdən çəkinmədən ibarətdir. Buna görə də, dövlət, məsələn, teleyayım sahəsində onun inhisarını qoruyan əsassız məhdudlaşdırıcı tədbirləri tətbiq edilməməlidir. O, həmçinin ifadə edilən məlumat və ya rəylərin məzmununu məhdudlaşdıran qanunların tətbiqindən də çəkinməlidir. O, sadəcə söylənilmiş fikirlə razılaşmaması səbəbindən həmin fikrin ifadəsini və ya həmin informasiyanın əhalisinin müəyyən təbəqələri arasında yayılmasını qadağan etməyə çalışmamalıdır.</a:t>
            </a:r>
            <a:endParaRPr lang="ru-RU" dirty="0"/>
          </a:p>
          <a:p>
            <a:endParaRPr lang="ru-RU" dirty="0"/>
          </a:p>
        </p:txBody>
      </p:sp>
      <p:sp>
        <p:nvSpPr>
          <p:cNvPr id="3" name="Заголовок 2"/>
          <p:cNvSpPr>
            <a:spLocks noGrp="1"/>
          </p:cNvSpPr>
          <p:nvPr>
            <p:ph type="title"/>
          </p:nvPr>
        </p:nvSpPr>
        <p:spPr/>
        <p:txBody>
          <a:bodyPr/>
          <a:lstStyle/>
          <a:p>
            <a:r>
              <a:rPr lang="ru-RU" dirty="0" smtClean="0">
                <a:latin typeface="A3 Arial AzLat" pitchFamily="34" charset="-52"/>
              </a:rPr>
              <a:t>НЕГАТИВ ЮЩДЯЛИКЛЯР</a:t>
            </a:r>
            <a:endParaRPr lang="ru-RU" dirty="0">
              <a:latin typeface="A3 Arial AzLat" pitchFamily="34" charset="-52"/>
            </a:endParaRPr>
          </a:p>
        </p:txBody>
      </p:sp>
    </p:spTree>
    <p:extLst>
      <p:ext uri="{BB962C8B-B14F-4D97-AF65-F5344CB8AC3E}">
        <p14:creationId xmlns:p14="http://schemas.microsoft.com/office/powerpoint/2010/main" val="12889508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2438400"/>
            <a:ext cx="7272808" cy="3150840"/>
          </a:xfrm>
        </p:spPr>
        <p:txBody>
          <a:bodyPr>
            <a:normAutofit/>
          </a:bodyPr>
          <a:lstStyle/>
          <a:p>
            <a:pPr algn="just"/>
            <a:r>
              <a:rPr lang="az-Latn-AZ" dirty="0" smtClean="0"/>
              <a:t>1. Hər kəs öz fikrini ifadə etmək azadlığı hüququna malikdir. Bu hüquqa öz rəyində qalmaq azadlığı</a:t>
            </a:r>
            <a:r>
              <a:rPr lang="en-US" dirty="0" smtClean="0"/>
              <a:t>,</a:t>
            </a:r>
            <a:r>
              <a:rPr lang="az-Latn-AZ" dirty="0" smtClean="0"/>
              <a:t>  dövlət hakimiyyəti orqanları tərəfindən hər hansı maneə olmadan və dövlət sərhədlərindən asılı olmayaraq</a:t>
            </a:r>
            <a:r>
              <a:rPr lang="en-US" dirty="0" smtClean="0"/>
              <a:t>,</a:t>
            </a:r>
            <a:r>
              <a:rPr lang="az-Latn-AZ" dirty="0" smtClean="0"/>
              <a:t> məlumat və ideaları almaq və yaymaq azadlığı daxildir. Bu maddə dövlətlərin radio-yayım</a:t>
            </a:r>
            <a:r>
              <a:rPr lang="en-US" dirty="0" smtClean="0"/>
              <a:t>,</a:t>
            </a:r>
            <a:r>
              <a:rPr lang="az-Latn-AZ" dirty="0" smtClean="0"/>
              <a:t> televiziya və kinomatoqrafiya müəssisələrinə lisenziya tələbi qoymasına mane olmur.</a:t>
            </a:r>
            <a:endParaRPr lang="ru-RU" dirty="0"/>
          </a:p>
        </p:txBody>
      </p:sp>
      <p:sp>
        <p:nvSpPr>
          <p:cNvPr id="2" name="Заголовок 1"/>
          <p:cNvSpPr>
            <a:spLocks noGrp="1"/>
          </p:cNvSpPr>
          <p:nvPr>
            <p:ph type="title"/>
          </p:nvPr>
        </p:nvSpPr>
        <p:spPr>
          <a:xfrm>
            <a:off x="1403648" y="548680"/>
            <a:ext cx="6400800" cy="1504528"/>
          </a:xfrm>
        </p:spPr>
        <p:txBody>
          <a:bodyPr>
            <a:normAutofit/>
          </a:bodyPr>
          <a:lstStyle/>
          <a:p>
            <a:r>
              <a:rPr lang="az-Latn-AZ" dirty="0" smtClean="0"/>
              <a:t>FİKRİ İFADƏ ETMƏK AZADLIĞI</a:t>
            </a:r>
            <a:endParaRPr lang="ru-RU" dirty="0"/>
          </a:p>
        </p:txBody>
      </p:sp>
    </p:spTree>
    <p:extLst>
      <p:ext uri="{BB962C8B-B14F-4D97-AF65-F5344CB8AC3E}">
        <p14:creationId xmlns:p14="http://schemas.microsoft.com/office/powerpoint/2010/main" val="37563300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276872"/>
            <a:ext cx="7408333" cy="3849291"/>
          </a:xfrm>
        </p:spPr>
        <p:txBody>
          <a:bodyPr>
            <a:normAutofit fontScale="92500" lnSpcReduction="20000"/>
          </a:bodyPr>
          <a:lstStyle/>
          <a:p>
            <a:pPr algn="just"/>
            <a:r>
              <a:rPr lang="az-Latn-AZ" sz="2000" dirty="0" smtClean="0"/>
              <a:t>-</a:t>
            </a:r>
            <a:r>
              <a:rPr lang="ru-RU" sz="2000" dirty="0" smtClean="0"/>
              <a:t> </a:t>
            </a:r>
            <a:r>
              <a:rPr lang="ru-RU" sz="2000" dirty="0" err="1" smtClean="0">
                <a:latin typeface="A3 Arial AzLat" pitchFamily="34" charset="-52"/>
              </a:rPr>
              <a:t>Ифадя</a:t>
            </a:r>
            <a:r>
              <a:rPr lang="ru-RU" sz="2000" dirty="0" smtClean="0">
                <a:latin typeface="A3 Arial AzLat" pitchFamily="34" charset="-52"/>
              </a:rPr>
              <a:t> </a:t>
            </a:r>
            <a:r>
              <a:rPr lang="ru-RU" sz="2000" dirty="0" err="1" smtClean="0">
                <a:latin typeface="A3 Arial AzLat" pitchFamily="34" charset="-52"/>
              </a:rPr>
              <a:t>азадлыьы</a:t>
            </a:r>
            <a:r>
              <a:rPr lang="ru-RU" sz="2000" dirty="0" smtClean="0">
                <a:latin typeface="A3 Arial AzLat" pitchFamily="34" charset="-52"/>
              </a:rPr>
              <a:t> </a:t>
            </a:r>
            <a:r>
              <a:rPr lang="ru-RU" sz="2000" dirty="0" err="1" smtClean="0">
                <a:latin typeface="A3 Arial AzLat" pitchFamily="34" charset="-52"/>
              </a:rPr>
              <a:t>щцгугундан</a:t>
            </a:r>
            <a:r>
              <a:rPr lang="ru-RU" sz="2000" dirty="0" smtClean="0">
                <a:latin typeface="A3 Arial AzLat" pitchFamily="34" charset="-52"/>
              </a:rPr>
              <a:t> </a:t>
            </a:r>
            <a:r>
              <a:rPr lang="ru-RU" sz="2000" dirty="0" err="1" smtClean="0">
                <a:latin typeface="A3 Arial AzLat" pitchFamily="34" charset="-52"/>
              </a:rPr>
              <a:t>истифадя</a:t>
            </a:r>
            <a:r>
              <a:rPr lang="ru-RU" sz="2000" dirty="0" smtClean="0">
                <a:latin typeface="A3 Arial AzLat" pitchFamily="34" charset="-52"/>
              </a:rPr>
              <a:t> </a:t>
            </a:r>
            <a:r>
              <a:rPr lang="ru-RU" sz="2000" dirty="0" err="1" smtClean="0">
                <a:latin typeface="A3 Arial AzLat" pitchFamily="34" charset="-52"/>
              </a:rPr>
              <a:t>едян</a:t>
            </a:r>
            <a:r>
              <a:rPr lang="ru-RU" sz="2000" dirty="0" smtClean="0">
                <a:latin typeface="A3 Arial AzLat" pitchFamily="34" charset="-52"/>
              </a:rPr>
              <a:t> </a:t>
            </a:r>
            <a:r>
              <a:rPr lang="ru-RU" sz="2000" dirty="0" err="1" smtClean="0">
                <a:latin typeface="A3 Arial AzLat" pitchFamily="34" charset="-52"/>
              </a:rPr>
              <a:t>журналистляря</a:t>
            </a:r>
            <a:r>
              <a:rPr lang="ru-RU" sz="2000" dirty="0" smtClean="0">
                <a:latin typeface="A3 Arial AzLat" pitchFamily="34" charset="-52"/>
              </a:rPr>
              <a:t> </a:t>
            </a:r>
            <a:r>
              <a:rPr lang="ru-RU" sz="2000" dirty="0" err="1" smtClean="0">
                <a:latin typeface="A3 Arial AzLat" pitchFamily="34" charset="-52"/>
              </a:rPr>
              <a:t>вя</a:t>
            </a:r>
            <a:r>
              <a:rPr lang="ru-RU" sz="2000" dirty="0" smtClean="0">
                <a:latin typeface="A3 Arial AzLat" pitchFamily="34" charset="-52"/>
              </a:rPr>
              <a:t> </a:t>
            </a:r>
            <a:r>
              <a:rPr lang="ru-RU" sz="2000" dirty="0" err="1" smtClean="0">
                <a:latin typeface="A3 Arial AzLat" pitchFamily="34" charset="-52"/>
              </a:rPr>
              <a:t>диэяр</a:t>
            </a:r>
            <a:r>
              <a:rPr lang="ru-RU" sz="2000" dirty="0" smtClean="0">
                <a:latin typeface="A3 Arial AzLat" pitchFamily="34" charset="-52"/>
              </a:rPr>
              <a:t> </a:t>
            </a:r>
            <a:r>
              <a:rPr lang="ru-RU" sz="2000" dirty="0" err="1" smtClean="0">
                <a:latin typeface="A3 Arial AzLat" pitchFamily="34" charset="-52"/>
              </a:rPr>
              <a:t>шяхсляря</a:t>
            </a:r>
            <a:r>
              <a:rPr lang="ru-RU" sz="2000" dirty="0" smtClean="0">
                <a:latin typeface="A3 Arial AzLat" pitchFamily="34" charset="-52"/>
              </a:rPr>
              <a:t> </a:t>
            </a:r>
            <a:r>
              <a:rPr lang="ru-RU" sz="2000" dirty="0" err="1" smtClean="0">
                <a:latin typeface="A3 Arial AzLat" pitchFamily="34" charset="-52"/>
              </a:rPr>
              <a:t>гаршы</a:t>
            </a:r>
            <a:r>
              <a:rPr lang="ru-RU" sz="2000" dirty="0" smtClean="0">
                <a:latin typeface="A3 Arial AzLat" pitchFamily="34" charset="-52"/>
              </a:rPr>
              <a:t> </a:t>
            </a:r>
            <a:r>
              <a:rPr lang="ru-RU" sz="2000" dirty="0" err="1" smtClean="0">
                <a:latin typeface="A3 Arial AzLat" pitchFamily="34" charset="-52"/>
              </a:rPr>
              <a:t>щцъумларын</a:t>
            </a:r>
            <a:r>
              <a:rPr lang="ru-RU" sz="2000" dirty="0" smtClean="0">
                <a:latin typeface="A3 Arial AzLat" pitchFamily="34" charset="-52"/>
              </a:rPr>
              <a:t> </a:t>
            </a:r>
            <a:r>
              <a:rPr lang="ru-RU" sz="2000" dirty="0" err="1" smtClean="0">
                <a:latin typeface="A3 Arial AzLat" pitchFamily="34" charset="-52"/>
              </a:rPr>
              <a:t>гаршысынын</a:t>
            </a:r>
            <a:r>
              <a:rPr lang="ru-RU" sz="2000" dirty="0" smtClean="0">
                <a:latin typeface="A3 Arial AzLat" pitchFamily="34" charset="-52"/>
              </a:rPr>
              <a:t> </a:t>
            </a:r>
            <a:r>
              <a:rPr lang="ru-RU" sz="2000" dirty="0" err="1" smtClean="0">
                <a:latin typeface="A3 Arial AzLat" pitchFamily="34" charset="-52"/>
              </a:rPr>
              <a:t>алынмасы</a:t>
            </a:r>
            <a:r>
              <a:rPr lang="ru-RU" sz="2000" dirty="0" smtClean="0">
                <a:latin typeface="A3 Arial AzLat" pitchFamily="34" charset="-52"/>
              </a:rPr>
              <a:t> </a:t>
            </a:r>
            <a:r>
              <a:rPr lang="ru-RU" sz="1900" dirty="0" smtClean="0">
                <a:latin typeface="A3 Arial AzLat" pitchFamily="34" charset="-52"/>
              </a:rPr>
              <a:t>(</a:t>
            </a:r>
            <a:r>
              <a:rPr lang="az-Latn-AZ" sz="1900" dirty="0" smtClean="0"/>
              <a:t>«</a:t>
            </a:r>
            <a:r>
              <a:rPr lang="az-Latn-AZ" sz="1900" dirty="0"/>
              <a:t>Özgür Gündəm</a:t>
            </a:r>
            <a:r>
              <a:rPr lang="az-Latn-AZ" sz="1900" dirty="0" smtClean="0"/>
              <a:t>»</a:t>
            </a:r>
            <a:r>
              <a:rPr lang="ru-RU" sz="1900" dirty="0" smtClean="0"/>
              <a:t> </a:t>
            </a:r>
            <a:r>
              <a:rPr lang="az-Latn-AZ" sz="1900" dirty="0" smtClean="0"/>
              <a:t>Türkiyəyə qarşı</a:t>
            </a:r>
            <a:r>
              <a:rPr lang="ru-RU" sz="1900" dirty="0" smtClean="0"/>
              <a:t>)</a:t>
            </a:r>
          </a:p>
          <a:p>
            <a:pPr algn="just"/>
            <a:endParaRPr lang="ru-RU" sz="2000" dirty="0"/>
          </a:p>
          <a:p>
            <a:pPr algn="just"/>
            <a:r>
              <a:rPr lang="az-Latn-AZ" sz="2000" dirty="0" smtClean="0"/>
              <a:t>- </a:t>
            </a:r>
            <a:r>
              <a:rPr lang="ru-RU" sz="2000" dirty="0" err="1" smtClean="0">
                <a:latin typeface="A3 Arial AzLat" pitchFamily="34" charset="-52"/>
              </a:rPr>
              <a:t>Информасийа</a:t>
            </a:r>
            <a:r>
              <a:rPr lang="ru-RU" sz="2000" dirty="0" smtClean="0">
                <a:latin typeface="A3 Arial AzLat" pitchFamily="34" charset="-52"/>
              </a:rPr>
              <a:t> </a:t>
            </a:r>
            <a:r>
              <a:rPr lang="ru-RU" sz="2000" dirty="0" err="1" smtClean="0">
                <a:latin typeface="A3 Arial AzLat" pitchFamily="34" charset="-52"/>
              </a:rPr>
              <a:t>алмаг</a:t>
            </a:r>
            <a:r>
              <a:rPr lang="ru-RU" sz="2000" dirty="0" smtClean="0">
                <a:latin typeface="A3 Arial AzLat" pitchFamily="34" charset="-52"/>
              </a:rPr>
              <a:t> </a:t>
            </a:r>
            <a:r>
              <a:rPr lang="ru-RU" sz="2000" dirty="0" err="1" smtClean="0">
                <a:latin typeface="A3 Arial AzLat" pitchFamily="34" charset="-52"/>
              </a:rPr>
              <a:t>щцгугу</a:t>
            </a:r>
            <a:r>
              <a:rPr lang="ru-RU" sz="2000" dirty="0" smtClean="0">
                <a:latin typeface="A3 Arial AzLat" pitchFamily="34" charset="-52"/>
              </a:rPr>
              <a:t> (</a:t>
            </a:r>
            <a:r>
              <a:rPr lang="ru-RU" sz="2000" dirty="0" err="1" smtClean="0">
                <a:latin typeface="A3 Arial AzLat" pitchFamily="34" charset="-52"/>
              </a:rPr>
              <a:t>Кенеди</a:t>
            </a:r>
            <a:r>
              <a:rPr lang="ru-RU" sz="2000" dirty="0" smtClean="0">
                <a:latin typeface="A3 Arial AzLat" pitchFamily="34" charset="-52"/>
              </a:rPr>
              <a:t> </a:t>
            </a:r>
            <a:r>
              <a:rPr lang="ru-RU" sz="2000" dirty="0" err="1" smtClean="0">
                <a:latin typeface="A3 Arial AzLat" pitchFamily="34" charset="-52"/>
              </a:rPr>
              <a:t>Маъарыстана</a:t>
            </a:r>
            <a:r>
              <a:rPr lang="ru-RU" sz="2000" dirty="0" smtClean="0">
                <a:latin typeface="A3 Arial AzLat" pitchFamily="34" charset="-52"/>
              </a:rPr>
              <a:t> </a:t>
            </a:r>
            <a:r>
              <a:rPr lang="ru-RU" sz="2000" dirty="0" err="1" smtClean="0">
                <a:latin typeface="A3 Arial AzLat" pitchFamily="34" charset="-52"/>
              </a:rPr>
              <a:t>гаршы</a:t>
            </a:r>
            <a:r>
              <a:rPr lang="ru-RU" sz="2000" dirty="0" smtClean="0">
                <a:latin typeface="A3 Arial AzLat" pitchFamily="34" charset="-52"/>
              </a:rPr>
              <a:t>)</a:t>
            </a:r>
            <a:endParaRPr lang="ru-RU" sz="2000" dirty="0">
              <a:latin typeface="A3 Arial AzLat" pitchFamily="34" charset="-52"/>
            </a:endParaRPr>
          </a:p>
          <a:p>
            <a:pPr algn="just"/>
            <a:endParaRPr lang="ru-RU" sz="2000" dirty="0" smtClean="0">
              <a:latin typeface="A3 Arial AzLat" pitchFamily="34" charset="-52"/>
            </a:endParaRPr>
          </a:p>
          <a:p>
            <a:pPr algn="just"/>
            <a:r>
              <a:rPr lang="ru-RU" sz="2000" dirty="0" smtClean="0">
                <a:latin typeface="A3 Arial AzLat" pitchFamily="34" charset="-52"/>
              </a:rPr>
              <a:t>- </a:t>
            </a:r>
            <a:r>
              <a:rPr lang="ru-RU" sz="2000" dirty="0" err="1" smtClean="0">
                <a:latin typeface="A3 Arial AzLat" pitchFamily="34" charset="-52"/>
              </a:rPr>
              <a:t>Мянбялярин</a:t>
            </a:r>
            <a:r>
              <a:rPr lang="ru-RU" sz="2000" dirty="0" smtClean="0">
                <a:latin typeface="A3 Arial AzLat" pitchFamily="34" charset="-52"/>
              </a:rPr>
              <a:t> </a:t>
            </a:r>
            <a:r>
              <a:rPr lang="ru-RU" sz="2000" dirty="0" err="1" smtClean="0">
                <a:latin typeface="A3 Arial AzLat" pitchFamily="34" charset="-52"/>
              </a:rPr>
              <a:t>горунмасы</a:t>
            </a:r>
            <a:r>
              <a:rPr lang="ru-RU" sz="2000" dirty="0" smtClean="0">
                <a:latin typeface="A3 Arial AzLat" pitchFamily="34" charset="-52"/>
              </a:rPr>
              <a:t> </a:t>
            </a:r>
            <a:r>
              <a:rPr lang="ru-RU" sz="1800" dirty="0" smtClean="0">
                <a:latin typeface="A3 Arial AzLat" pitchFamily="34" charset="-52"/>
              </a:rPr>
              <a:t>(</a:t>
            </a:r>
            <a:r>
              <a:rPr lang="ru-RU" sz="1800" dirty="0" err="1" smtClean="0">
                <a:latin typeface="A3 Arial AzLat" pitchFamily="34" charset="-52"/>
              </a:rPr>
              <a:t>Эоод</a:t>
            </a:r>
            <a:r>
              <a:rPr lang="en-US" sz="1800" dirty="0" smtClean="0">
                <a:latin typeface="A3 Arial AzLat" pitchFamily="34" charset="-52"/>
              </a:rPr>
              <a:t>w</a:t>
            </a:r>
            <a:r>
              <a:rPr lang="ru-RU" sz="1800" dirty="0" smtClean="0">
                <a:latin typeface="A3 Arial AzLat" pitchFamily="34" charset="-52"/>
              </a:rPr>
              <a:t>ин </a:t>
            </a:r>
            <a:r>
              <a:rPr lang="ru-RU" sz="1800" dirty="0" err="1" smtClean="0">
                <a:latin typeface="A3 Arial AzLat" pitchFamily="34" charset="-52"/>
              </a:rPr>
              <a:t>Бирляшмиш</a:t>
            </a:r>
            <a:r>
              <a:rPr lang="ru-RU" sz="1800" dirty="0" smtClean="0">
                <a:latin typeface="A3 Arial AzLat" pitchFamily="34" charset="-52"/>
              </a:rPr>
              <a:t> </a:t>
            </a:r>
            <a:r>
              <a:rPr lang="ru-RU" sz="1800" dirty="0" err="1" smtClean="0">
                <a:latin typeface="A3 Arial AzLat" pitchFamily="34" charset="-52"/>
              </a:rPr>
              <a:t>Краллыьа</a:t>
            </a:r>
            <a:r>
              <a:rPr lang="ru-RU" sz="1800" dirty="0" smtClean="0">
                <a:latin typeface="A3 Arial AzLat" pitchFamily="34" charset="-52"/>
              </a:rPr>
              <a:t> </a:t>
            </a:r>
            <a:r>
              <a:rPr lang="ru-RU" sz="1800" dirty="0" err="1" smtClean="0">
                <a:latin typeface="A3 Arial AzLat" pitchFamily="34" charset="-52"/>
              </a:rPr>
              <a:t>гаршы</a:t>
            </a:r>
            <a:r>
              <a:rPr lang="ru-RU" sz="1800" dirty="0" smtClean="0">
                <a:latin typeface="A3 Arial AzLat" pitchFamily="34" charset="-52"/>
              </a:rPr>
              <a:t>)</a:t>
            </a:r>
            <a:endParaRPr lang="ru-RU" sz="1800" dirty="0">
              <a:latin typeface="A3 Arial AzLat" pitchFamily="34" charset="-52"/>
            </a:endParaRPr>
          </a:p>
          <a:p>
            <a:pPr algn="just"/>
            <a:endParaRPr lang="ru-RU" sz="2000" dirty="0" smtClean="0">
              <a:latin typeface="A3 Arial AzLat" pitchFamily="34" charset="-52"/>
            </a:endParaRPr>
          </a:p>
          <a:p>
            <a:pPr algn="just"/>
            <a:r>
              <a:rPr lang="ru-RU" sz="2000" dirty="0" smtClean="0">
                <a:latin typeface="A3 Arial AzLat" pitchFamily="34" charset="-52"/>
              </a:rPr>
              <a:t>- </a:t>
            </a:r>
            <a:r>
              <a:rPr lang="ru-RU" sz="2000" dirty="0" err="1" smtClean="0">
                <a:latin typeface="A3 Arial AzLat" pitchFamily="34" charset="-52"/>
              </a:rPr>
              <a:t>Медианын</a:t>
            </a:r>
            <a:r>
              <a:rPr lang="ru-RU" sz="2000" dirty="0" smtClean="0">
                <a:latin typeface="A3 Arial AzLat" pitchFamily="34" charset="-52"/>
              </a:rPr>
              <a:t> </a:t>
            </a:r>
            <a:r>
              <a:rPr lang="ru-RU" sz="2000" dirty="0" err="1" smtClean="0">
                <a:latin typeface="A3 Arial AzLat" pitchFamily="34" charset="-52"/>
              </a:rPr>
              <a:t>мцхтялифлийи</a:t>
            </a:r>
            <a:r>
              <a:rPr lang="ru-RU" sz="2000" dirty="0" smtClean="0">
                <a:latin typeface="A3 Arial AzLat" pitchFamily="34" charset="-52"/>
              </a:rPr>
              <a:t> </a:t>
            </a:r>
            <a:r>
              <a:rPr lang="ru-RU" sz="1800" dirty="0" smtClean="0">
                <a:latin typeface="A3 Arial AzLat" pitchFamily="34" charset="-52"/>
              </a:rPr>
              <a:t>(</a:t>
            </a:r>
            <a:r>
              <a:rPr lang="ru-RU" sz="1800" dirty="0" err="1" smtClean="0">
                <a:latin typeface="A3 Arial AzLat" pitchFamily="34" charset="-52"/>
              </a:rPr>
              <a:t>Информатионсвереин</a:t>
            </a:r>
            <a:r>
              <a:rPr lang="ru-RU" sz="1800" dirty="0" smtClean="0">
                <a:latin typeface="A3 Arial AzLat" pitchFamily="34" charset="-52"/>
              </a:rPr>
              <a:t> </a:t>
            </a:r>
            <a:r>
              <a:rPr lang="ru-RU" sz="1800" dirty="0" err="1" smtClean="0">
                <a:latin typeface="A3 Arial AzLat" pitchFamily="34" charset="-52"/>
              </a:rPr>
              <a:t>Лентиа</a:t>
            </a:r>
            <a:r>
              <a:rPr lang="ru-RU" sz="1800" dirty="0" smtClean="0">
                <a:latin typeface="A3 Arial AzLat" pitchFamily="34" charset="-52"/>
              </a:rPr>
              <a:t> </a:t>
            </a:r>
            <a:r>
              <a:rPr lang="ru-RU" sz="1800" dirty="0" err="1" smtClean="0">
                <a:latin typeface="A3 Arial AzLat" pitchFamily="34" charset="-52"/>
              </a:rPr>
              <a:t>Австрийайа</a:t>
            </a:r>
            <a:r>
              <a:rPr lang="ru-RU" sz="1800" dirty="0" smtClean="0">
                <a:latin typeface="A3 Arial AzLat" pitchFamily="34" charset="-52"/>
              </a:rPr>
              <a:t> </a:t>
            </a:r>
            <a:r>
              <a:rPr lang="ru-RU" sz="1800" dirty="0" err="1" smtClean="0">
                <a:latin typeface="A3 Arial AzLat" pitchFamily="34" charset="-52"/>
              </a:rPr>
              <a:t>гаршы</a:t>
            </a:r>
            <a:r>
              <a:rPr lang="ru-RU" sz="1800" dirty="0" smtClean="0">
                <a:latin typeface="A3 Arial AzLat" pitchFamily="34" charset="-52"/>
              </a:rPr>
              <a:t>, </a:t>
            </a:r>
            <a:r>
              <a:rPr lang="ru-RU" sz="1800" dirty="0" err="1" smtClean="0">
                <a:latin typeface="A3 Arial AzLat" pitchFamily="34" charset="-52"/>
              </a:rPr>
              <a:t>Маноле</a:t>
            </a:r>
            <a:r>
              <a:rPr lang="ru-RU" sz="1800" dirty="0" smtClean="0">
                <a:latin typeface="A3 Arial AzLat" pitchFamily="34" charset="-52"/>
              </a:rPr>
              <a:t> </a:t>
            </a:r>
            <a:r>
              <a:rPr lang="ru-RU" sz="1800" dirty="0" err="1" smtClean="0">
                <a:latin typeface="A3 Arial AzLat" pitchFamily="34" charset="-52"/>
              </a:rPr>
              <a:t>вя</a:t>
            </a:r>
            <a:r>
              <a:rPr lang="ru-RU" sz="1800" dirty="0" smtClean="0">
                <a:latin typeface="A3 Arial AzLat" pitchFamily="34" charset="-52"/>
              </a:rPr>
              <a:t> </a:t>
            </a:r>
            <a:r>
              <a:rPr lang="ru-RU" sz="1800" dirty="0" err="1" smtClean="0">
                <a:latin typeface="A3 Arial AzLat" pitchFamily="34" charset="-52"/>
              </a:rPr>
              <a:t>диэярляри</a:t>
            </a:r>
            <a:r>
              <a:rPr lang="ru-RU" sz="1800" dirty="0" smtClean="0">
                <a:latin typeface="A3 Arial AzLat" pitchFamily="34" charset="-52"/>
              </a:rPr>
              <a:t> </a:t>
            </a:r>
            <a:r>
              <a:rPr lang="ru-RU" sz="1800" dirty="0" err="1" smtClean="0">
                <a:latin typeface="A3 Arial AzLat" pitchFamily="34" charset="-52"/>
              </a:rPr>
              <a:t>Молдовайа</a:t>
            </a:r>
            <a:r>
              <a:rPr lang="ru-RU" sz="1800" dirty="0" smtClean="0">
                <a:latin typeface="A3 Arial AzLat" pitchFamily="34" charset="-52"/>
              </a:rPr>
              <a:t> </a:t>
            </a:r>
            <a:r>
              <a:rPr lang="ru-RU" sz="1800" dirty="0" err="1" smtClean="0">
                <a:latin typeface="A3 Arial AzLat" pitchFamily="34" charset="-52"/>
              </a:rPr>
              <a:t>гаршы</a:t>
            </a:r>
            <a:r>
              <a:rPr lang="ru-RU" sz="1800" dirty="0" smtClean="0">
                <a:latin typeface="A3 Arial AzLat" pitchFamily="34" charset="-52"/>
              </a:rPr>
              <a:t>)</a:t>
            </a:r>
          </a:p>
          <a:p>
            <a:pPr algn="just"/>
            <a:endParaRPr lang="ru-RU" sz="2000" dirty="0" smtClean="0">
              <a:latin typeface="A3 Arial AzLat" pitchFamily="34" charset="-52"/>
            </a:endParaRPr>
          </a:p>
          <a:p>
            <a:pPr algn="just"/>
            <a:r>
              <a:rPr lang="ru-RU" sz="2000" dirty="0" smtClean="0">
                <a:latin typeface="A3 Arial AzLat" pitchFamily="34" charset="-52"/>
              </a:rPr>
              <a:t>- </a:t>
            </a:r>
            <a:r>
              <a:rPr lang="ru-RU" sz="2000" dirty="0" err="1" smtClean="0">
                <a:latin typeface="A3 Arial AzLat" pitchFamily="34" charset="-52"/>
              </a:rPr>
              <a:t>Щцгуги</a:t>
            </a:r>
            <a:r>
              <a:rPr lang="ru-RU" sz="2000" dirty="0" smtClean="0">
                <a:latin typeface="A3 Arial AzLat" pitchFamily="34" charset="-52"/>
              </a:rPr>
              <a:t> </a:t>
            </a:r>
            <a:r>
              <a:rPr lang="ru-RU" sz="2000" dirty="0" err="1" smtClean="0">
                <a:latin typeface="A3 Arial AzLat" pitchFamily="34" charset="-52"/>
              </a:rPr>
              <a:t>йардым</a:t>
            </a:r>
            <a:r>
              <a:rPr lang="ru-RU" sz="2000" dirty="0" smtClean="0">
                <a:latin typeface="A3 Arial AzLat" pitchFamily="34" charset="-52"/>
              </a:rPr>
              <a:t> </a:t>
            </a:r>
            <a:r>
              <a:rPr lang="ru-RU" sz="2000" dirty="0" err="1" smtClean="0">
                <a:latin typeface="A3 Arial AzLat" pitchFamily="34" charset="-52"/>
              </a:rPr>
              <a:t>эюстярмя</a:t>
            </a:r>
            <a:r>
              <a:rPr lang="ru-RU" sz="2000" dirty="0" smtClean="0">
                <a:latin typeface="A3 Arial AzLat" pitchFamily="34" charset="-52"/>
              </a:rPr>
              <a:t>, </a:t>
            </a:r>
            <a:r>
              <a:rPr lang="ru-RU" sz="2000" dirty="0" err="1" smtClean="0">
                <a:latin typeface="A3 Arial AzLat" pitchFamily="34" charset="-52"/>
              </a:rPr>
              <a:t>щцгугларын</a:t>
            </a:r>
            <a:r>
              <a:rPr lang="ru-RU" sz="2000" dirty="0" smtClean="0">
                <a:latin typeface="A3 Arial AzLat" pitchFamily="34" charset="-52"/>
              </a:rPr>
              <a:t> </a:t>
            </a:r>
            <a:r>
              <a:rPr lang="ru-RU" sz="2000" dirty="0" err="1" smtClean="0">
                <a:latin typeface="A3 Arial AzLat" pitchFamily="34" charset="-52"/>
              </a:rPr>
              <a:t>мцдафиясини</a:t>
            </a:r>
            <a:r>
              <a:rPr lang="ru-RU" sz="2000" dirty="0" smtClean="0">
                <a:latin typeface="A3 Arial AzLat" pitchFamily="34" charset="-52"/>
              </a:rPr>
              <a:t> </a:t>
            </a:r>
            <a:r>
              <a:rPr lang="ru-RU" sz="2000" dirty="0" err="1" smtClean="0">
                <a:latin typeface="A3 Arial AzLat" pitchFamily="34" charset="-52"/>
              </a:rPr>
              <a:t>тямин</a:t>
            </a:r>
            <a:r>
              <a:rPr lang="ru-RU" sz="2000" dirty="0" smtClean="0">
                <a:latin typeface="A3 Arial AzLat" pitchFamily="34" charset="-52"/>
              </a:rPr>
              <a:t> </a:t>
            </a:r>
            <a:r>
              <a:rPr lang="ru-RU" sz="2000" dirty="0" err="1" smtClean="0">
                <a:latin typeface="A3 Arial AzLat" pitchFamily="34" charset="-52"/>
              </a:rPr>
              <a:t>етмяк</a:t>
            </a:r>
            <a:r>
              <a:rPr lang="ru-RU" sz="2000" dirty="0" smtClean="0">
                <a:latin typeface="A3 Arial AzLat" pitchFamily="34" charset="-52"/>
              </a:rPr>
              <a:t> </a:t>
            </a:r>
            <a:r>
              <a:rPr lang="ru-RU" sz="1800" dirty="0" smtClean="0">
                <a:latin typeface="A3 Arial AzLat" pitchFamily="34" charset="-52"/>
              </a:rPr>
              <a:t>(</a:t>
            </a:r>
            <a:r>
              <a:rPr lang="ru-RU" sz="1800" dirty="0" err="1" smtClean="0">
                <a:latin typeface="A3 Arial AzLat" pitchFamily="34" charset="-52"/>
              </a:rPr>
              <a:t>Стеел</a:t>
            </a:r>
            <a:r>
              <a:rPr lang="ru-RU" sz="1800" dirty="0" smtClean="0">
                <a:latin typeface="A3 Arial AzLat" pitchFamily="34" charset="-52"/>
              </a:rPr>
              <a:t> </a:t>
            </a:r>
            <a:r>
              <a:rPr lang="ru-RU" sz="1800" dirty="0" err="1" smtClean="0">
                <a:latin typeface="A3 Arial AzLat" pitchFamily="34" charset="-52"/>
              </a:rPr>
              <a:t>вя</a:t>
            </a:r>
            <a:r>
              <a:rPr lang="ru-RU" sz="1800" dirty="0" smtClean="0">
                <a:latin typeface="A3 Arial AzLat" pitchFamily="34" charset="-52"/>
              </a:rPr>
              <a:t> Моррис </a:t>
            </a:r>
            <a:r>
              <a:rPr lang="ru-RU" sz="1800" dirty="0" err="1" smtClean="0">
                <a:latin typeface="A3 Arial AzLat" pitchFamily="34" charset="-52"/>
              </a:rPr>
              <a:t>Бирляшмиш</a:t>
            </a:r>
            <a:r>
              <a:rPr lang="ru-RU" sz="1800" dirty="0" smtClean="0">
                <a:latin typeface="A3 Arial AzLat" pitchFamily="34" charset="-52"/>
              </a:rPr>
              <a:t> </a:t>
            </a:r>
            <a:r>
              <a:rPr lang="ru-RU" sz="1800" dirty="0" err="1" smtClean="0">
                <a:latin typeface="A3 Arial AzLat" pitchFamily="34" charset="-52"/>
              </a:rPr>
              <a:t>Краллыьа</a:t>
            </a:r>
            <a:r>
              <a:rPr lang="ru-RU" sz="1800" dirty="0" smtClean="0">
                <a:latin typeface="A3 Arial AzLat" pitchFamily="34" charset="-52"/>
              </a:rPr>
              <a:t> </a:t>
            </a:r>
            <a:r>
              <a:rPr lang="ru-RU" sz="1800" dirty="0" err="1" smtClean="0">
                <a:latin typeface="A3 Arial AzLat" pitchFamily="34" charset="-52"/>
              </a:rPr>
              <a:t>гаршы</a:t>
            </a:r>
            <a:r>
              <a:rPr lang="ru-RU" sz="1800" dirty="0" smtClean="0">
                <a:latin typeface="A3 Arial AzLat" pitchFamily="34" charset="-52"/>
              </a:rPr>
              <a:t>, </a:t>
            </a:r>
            <a:r>
              <a:rPr lang="ru-RU" sz="1800" dirty="0" err="1" smtClean="0">
                <a:latin typeface="A3 Arial AzLat" pitchFamily="34" charset="-52"/>
              </a:rPr>
              <a:t>Фуентос</a:t>
            </a:r>
            <a:r>
              <a:rPr lang="ru-RU" sz="1800" dirty="0" smtClean="0">
                <a:latin typeface="A3 Arial AzLat" pitchFamily="34" charset="-52"/>
              </a:rPr>
              <a:t> Бобо </a:t>
            </a:r>
            <a:r>
              <a:rPr lang="ru-RU" sz="1800" dirty="0" err="1" smtClean="0">
                <a:latin typeface="A3 Arial AzLat" pitchFamily="34" charset="-52"/>
              </a:rPr>
              <a:t>Испанийайа</a:t>
            </a:r>
            <a:r>
              <a:rPr lang="ru-RU" sz="1800" dirty="0" smtClean="0">
                <a:latin typeface="A3 Arial AzLat" pitchFamily="34" charset="-52"/>
              </a:rPr>
              <a:t> </a:t>
            </a:r>
            <a:r>
              <a:rPr lang="ru-RU" sz="1800" dirty="0" err="1" smtClean="0">
                <a:latin typeface="A3 Arial AzLat" pitchFamily="34" charset="-52"/>
              </a:rPr>
              <a:t>гаршы</a:t>
            </a:r>
            <a:r>
              <a:rPr lang="ru-RU" sz="1800" dirty="0" smtClean="0">
                <a:latin typeface="A3 Arial AzLat" pitchFamily="34" charset="-52"/>
              </a:rPr>
              <a:t>)</a:t>
            </a:r>
            <a:endParaRPr lang="ru-RU" sz="1800" dirty="0">
              <a:latin typeface="A3 Arial AzLat" pitchFamily="34" charset="-52"/>
            </a:endParaRPr>
          </a:p>
        </p:txBody>
      </p:sp>
      <p:sp>
        <p:nvSpPr>
          <p:cNvPr id="3" name="Заголовок 2"/>
          <p:cNvSpPr>
            <a:spLocks noGrp="1"/>
          </p:cNvSpPr>
          <p:nvPr>
            <p:ph type="title"/>
          </p:nvPr>
        </p:nvSpPr>
        <p:spPr/>
        <p:txBody>
          <a:bodyPr/>
          <a:lstStyle/>
          <a:p>
            <a:r>
              <a:rPr lang="ru-RU" dirty="0" smtClean="0">
                <a:latin typeface="A3 Arial AzLat" pitchFamily="34" charset="-52"/>
              </a:rPr>
              <a:t>ПОЗИТИВ ЮЩДЯЛИКЛЯР</a:t>
            </a:r>
            <a:endParaRPr lang="ru-RU" dirty="0">
              <a:latin typeface="A3 Arial AzLat" pitchFamily="34" charset="-52"/>
            </a:endParaRPr>
          </a:p>
        </p:txBody>
      </p:sp>
    </p:spTree>
    <p:extLst>
      <p:ext uri="{BB962C8B-B14F-4D97-AF65-F5344CB8AC3E}">
        <p14:creationId xmlns:p14="http://schemas.microsoft.com/office/powerpoint/2010/main" val="9378152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2060848"/>
            <a:ext cx="7408333" cy="4065315"/>
          </a:xfrm>
        </p:spPr>
        <p:txBody>
          <a:bodyPr>
            <a:normAutofit fontScale="85000" lnSpcReduction="20000"/>
          </a:bodyPr>
          <a:lstStyle/>
          <a:p>
            <a:r>
              <a:rPr lang="ru-RU" dirty="0" err="1" smtClean="0">
                <a:latin typeface="A3 Arial AzLat" pitchFamily="34" charset="-52"/>
              </a:rPr>
              <a:t>Мящдудиййятляр</a:t>
            </a:r>
            <a:r>
              <a:rPr lang="ru-RU" dirty="0" smtClean="0">
                <a:latin typeface="A3 Arial AzLat" pitchFamily="34" charset="-52"/>
              </a:rPr>
              <a:t> 10-ъу</a:t>
            </a:r>
            <a:r>
              <a:rPr lang="az-Latn-AZ" dirty="0" smtClean="0"/>
              <a:t> </a:t>
            </a:r>
            <a:r>
              <a:rPr lang="ru-RU" dirty="0" err="1" smtClean="0">
                <a:latin typeface="A3 Arial AzLat" pitchFamily="34" charset="-52"/>
              </a:rPr>
              <a:t>маддянин</a:t>
            </a:r>
            <a:r>
              <a:rPr lang="ru-RU" dirty="0" smtClean="0">
                <a:latin typeface="A3 Arial AzLat" pitchFamily="34" charset="-52"/>
              </a:rPr>
              <a:t> 1-ъи </a:t>
            </a:r>
            <a:r>
              <a:rPr lang="ru-RU" dirty="0" err="1" smtClean="0">
                <a:latin typeface="A3 Arial AzLat" pitchFamily="34" charset="-52"/>
              </a:rPr>
              <a:t>бяндинин</a:t>
            </a:r>
            <a:r>
              <a:rPr lang="az-Latn-AZ" dirty="0" smtClean="0"/>
              <a:t> </a:t>
            </a:r>
            <a:r>
              <a:rPr lang="ru-RU" dirty="0" smtClean="0">
                <a:latin typeface="A3 Arial AzLat" pitchFamily="34" charset="-52"/>
              </a:rPr>
              <a:t>3-ъц </a:t>
            </a:r>
            <a:r>
              <a:rPr lang="ru-RU" dirty="0" err="1" smtClean="0">
                <a:latin typeface="A3 Arial AzLat" pitchFamily="34" charset="-52"/>
              </a:rPr>
              <a:t>ъцмлясиндя</a:t>
            </a:r>
            <a:r>
              <a:rPr lang="ru-RU" dirty="0" smtClean="0">
                <a:latin typeface="A3 Arial AzLat" pitchFamily="34" charset="-52"/>
              </a:rPr>
              <a:t> </a:t>
            </a:r>
            <a:r>
              <a:rPr lang="ru-RU" dirty="0" err="1" smtClean="0">
                <a:latin typeface="A3 Arial AzLat" pitchFamily="34" charset="-52"/>
              </a:rPr>
              <a:t>вя</a:t>
            </a:r>
            <a:r>
              <a:rPr lang="ru-RU" dirty="0" smtClean="0">
                <a:latin typeface="A3 Arial AzLat" pitchFamily="34" charset="-52"/>
              </a:rPr>
              <a:t> 10-ъу </a:t>
            </a:r>
            <a:r>
              <a:rPr lang="ru-RU" dirty="0" err="1" smtClean="0">
                <a:latin typeface="A3 Arial AzLat" pitchFamily="34" charset="-52"/>
              </a:rPr>
              <a:t>маддясинин</a:t>
            </a:r>
            <a:r>
              <a:rPr lang="ru-RU" dirty="0" smtClean="0">
                <a:latin typeface="A3 Arial AzLat" pitchFamily="34" charset="-52"/>
              </a:rPr>
              <a:t> 2-ъи </a:t>
            </a:r>
            <a:r>
              <a:rPr lang="ru-RU" dirty="0" err="1" smtClean="0">
                <a:latin typeface="A3 Arial AzLat" pitchFamily="34" charset="-52"/>
              </a:rPr>
              <a:t>бяндиндя</a:t>
            </a:r>
            <a:r>
              <a:rPr lang="ru-RU" dirty="0" smtClean="0">
                <a:latin typeface="A3 Arial AzLat" pitchFamily="34" charset="-52"/>
              </a:rPr>
              <a:t> </a:t>
            </a:r>
            <a:r>
              <a:rPr lang="ru-RU" dirty="0" err="1" smtClean="0">
                <a:latin typeface="A3 Arial AzLat" pitchFamily="34" charset="-52"/>
              </a:rPr>
              <a:t>нязярдя</a:t>
            </a:r>
            <a:r>
              <a:rPr lang="ru-RU" dirty="0" smtClean="0">
                <a:latin typeface="A3 Arial AzLat" pitchFamily="34" charset="-52"/>
              </a:rPr>
              <a:t> </a:t>
            </a:r>
            <a:r>
              <a:rPr lang="ru-RU" dirty="0" err="1" smtClean="0">
                <a:latin typeface="A3 Arial AzLat" pitchFamily="34" charset="-52"/>
              </a:rPr>
              <a:t>тутулмушдур</a:t>
            </a:r>
            <a:r>
              <a:rPr lang="ru-RU" dirty="0" smtClean="0">
                <a:latin typeface="A3 Arial AzLat" pitchFamily="34" charset="-52"/>
              </a:rPr>
              <a:t>.</a:t>
            </a:r>
          </a:p>
          <a:p>
            <a:r>
              <a:rPr lang="az-Latn-AZ" dirty="0"/>
              <a:t>1. </a:t>
            </a:r>
            <a:r>
              <a:rPr lang="ru-RU" dirty="0" smtClean="0"/>
              <a:t>..</a:t>
            </a:r>
            <a:r>
              <a:rPr lang="az-Latn-AZ" dirty="0" smtClean="0"/>
              <a:t>. </a:t>
            </a:r>
            <a:r>
              <a:rPr lang="az-Latn-AZ" dirty="0"/>
              <a:t>Bu maddə dövlətlərin radio-yayım</a:t>
            </a:r>
            <a:r>
              <a:rPr lang="en-US" dirty="0"/>
              <a:t>,</a:t>
            </a:r>
            <a:r>
              <a:rPr lang="az-Latn-AZ" dirty="0"/>
              <a:t>televiziya və kinomatoqrafiya müəssisələrinə lisenziya tələbi qoymasına mane olmur</a:t>
            </a:r>
            <a:r>
              <a:rPr lang="az-Latn-AZ" dirty="0" smtClean="0"/>
              <a:t>.</a:t>
            </a:r>
            <a:endParaRPr lang="ru-RU" dirty="0" smtClean="0"/>
          </a:p>
          <a:p>
            <a:r>
              <a:rPr lang="ru-RU" dirty="0" smtClean="0"/>
              <a:t>2. </a:t>
            </a:r>
            <a:r>
              <a:rPr lang="az-Latn-AZ" dirty="0"/>
              <a:t>Bu azadlıqların həyata keçirilməsi milli tıhlükəsizlik</a:t>
            </a:r>
            <a:r>
              <a:rPr lang="en-US" dirty="0"/>
              <a:t>,</a:t>
            </a:r>
            <a:r>
              <a:rPr lang="az-Latn-AZ" dirty="0"/>
              <a:t> ərazi bütövlüyü və ya ictimai asayiş maraqları naminə</a:t>
            </a:r>
            <a:r>
              <a:rPr lang="en-US" dirty="0"/>
              <a:t>,</a:t>
            </a:r>
            <a:r>
              <a:rPr lang="az-Latn-AZ" dirty="0"/>
              <a:t> iğtişaşın və ya cinayətin qarşısını almaq üçün</a:t>
            </a:r>
            <a:r>
              <a:rPr lang="en-US" dirty="0"/>
              <a:t>,</a:t>
            </a:r>
            <a:r>
              <a:rPr lang="az-Latn-AZ" dirty="0"/>
              <a:t> sağlamlığın və mənəviyyatın qorunması üçün</a:t>
            </a:r>
            <a:r>
              <a:rPr lang="en-US" dirty="0"/>
              <a:t>,</a:t>
            </a:r>
            <a:r>
              <a:rPr lang="az-Latn-AZ" dirty="0"/>
              <a:t> digər şəxslərin nüfusu və hüquqlarının müdafiəsi üçün</a:t>
            </a:r>
            <a:r>
              <a:rPr lang="en-US" dirty="0"/>
              <a:t>,</a:t>
            </a:r>
            <a:r>
              <a:rPr lang="az-Latn-AZ" dirty="0"/>
              <a:t> gizli əldə edilmiş məlumatların açıqlanmasının qarşısını almaq üçün və ya ədalət mühakiməsinin nüfus və qərəzsizliyini təmin etmək üçün qanunla nəzərdə tutulmuş və demokratik cəmiyyətdə zəruri olan müəyyən rəsmiyyətə</a:t>
            </a:r>
            <a:r>
              <a:rPr lang="en-US" dirty="0"/>
              <a:t>,</a:t>
            </a:r>
            <a:r>
              <a:rPr lang="az-Latn-AZ" dirty="0"/>
              <a:t> şərtlərə</a:t>
            </a:r>
            <a:r>
              <a:rPr lang="en-US" dirty="0"/>
              <a:t>,</a:t>
            </a:r>
            <a:r>
              <a:rPr lang="az-Latn-AZ" dirty="0"/>
              <a:t> məhdudiyyətlərə və ya sanksiyalara məruz qala bilər.</a:t>
            </a:r>
            <a:endParaRPr lang="ru-RU" dirty="0"/>
          </a:p>
          <a:p>
            <a:endParaRPr lang="ru-RU" dirty="0" smtClean="0">
              <a:latin typeface="A3 Arial AzLat" pitchFamily="34" charset="-52"/>
            </a:endParaRPr>
          </a:p>
          <a:p>
            <a:endParaRPr lang="ru-RU" dirty="0">
              <a:latin typeface="A3 Arial AzLat" pitchFamily="34" charset="-52"/>
            </a:endParaRPr>
          </a:p>
        </p:txBody>
      </p:sp>
      <p:sp>
        <p:nvSpPr>
          <p:cNvPr id="2" name="Заголовок 1"/>
          <p:cNvSpPr>
            <a:spLocks noGrp="1"/>
          </p:cNvSpPr>
          <p:nvPr>
            <p:ph type="title"/>
          </p:nvPr>
        </p:nvSpPr>
        <p:spPr/>
        <p:txBody>
          <a:bodyPr>
            <a:normAutofit/>
          </a:bodyPr>
          <a:lstStyle/>
          <a:p>
            <a:r>
              <a:rPr lang="ru-RU" sz="3600" dirty="0" err="1" smtClean="0">
                <a:latin typeface="A3 Arial AzLat" pitchFamily="34" charset="-52"/>
              </a:rPr>
              <a:t>Ифадя</a:t>
            </a:r>
            <a:r>
              <a:rPr lang="ru-RU" sz="3600" dirty="0" smtClean="0">
                <a:latin typeface="A3 Arial AzLat" pitchFamily="34" charset="-52"/>
              </a:rPr>
              <a:t> </a:t>
            </a:r>
            <a:r>
              <a:rPr lang="ru-RU" sz="3600" dirty="0" err="1" smtClean="0">
                <a:latin typeface="A3 Arial AzLat" pitchFamily="34" charset="-52"/>
              </a:rPr>
              <a:t>азадлыьы</a:t>
            </a:r>
            <a:r>
              <a:rPr lang="ru-RU" sz="3600" dirty="0" smtClean="0">
                <a:latin typeface="A3 Arial AzLat" pitchFamily="34" charset="-52"/>
              </a:rPr>
              <a:t> </a:t>
            </a:r>
            <a:r>
              <a:rPr lang="ru-RU" sz="3600" dirty="0" err="1" smtClean="0">
                <a:latin typeface="A3 Arial AzLat" pitchFamily="34" charset="-52"/>
              </a:rPr>
              <a:t>щцгугунун</a:t>
            </a:r>
            <a:r>
              <a:rPr lang="ru-RU" sz="3600" dirty="0" smtClean="0">
                <a:latin typeface="A3 Arial AzLat" pitchFamily="34" charset="-52"/>
              </a:rPr>
              <a:t> </a:t>
            </a:r>
            <a:r>
              <a:rPr lang="ru-RU" sz="3600" dirty="0" err="1" smtClean="0">
                <a:latin typeface="A3 Arial AzLat" pitchFamily="34" charset="-52"/>
              </a:rPr>
              <a:t>щяйата</a:t>
            </a:r>
            <a:r>
              <a:rPr lang="ru-RU" sz="3600" dirty="0" smtClean="0">
                <a:latin typeface="A3 Arial AzLat" pitchFamily="34" charset="-52"/>
              </a:rPr>
              <a:t> </a:t>
            </a:r>
            <a:r>
              <a:rPr lang="ru-RU" sz="3600" dirty="0" err="1" smtClean="0">
                <a:latin typeface="A3 Arial AzLat" pitchFamily="34" charset="-52"/>
              </a:rPr>
              <a:t>кечирилмясиня</a:t>
            </a:r>
            <a:r>
              <a:rPr lang="ru-RU" sz="3600" dirty="0" smtClean="0">
                <a:latin typeface="A3 Arial AzLat" pitchFamily="34" charset="-52"/>
              </a:rPr>
              <a:t> </a:t>
            </a:r>
            <a:r>
              <a:rPr lang="ru-RU" sz="3600" dirty="0" err="1" smtClean="0">
                <a:latin typeface="A3 Arial AzLat" pitchFamily="34" charset="-52"/>
              </a:rPr>
              <a:t>гойулан</a:t>
            </a:r>
            <a:r>
              <a:rPr lang="ru-RU" sz="3600" dirty="0" smtClean="0">
                <a:latin typeface="A3 Arial AzLat" pitchFamily="34" charset="-52"/>
              </a:rPr>
              <a:t> </a:t>
            </a:r>
            <a:r>
              <a:rPr lang="ru-RU" sz="3600" dirty="0" err="1" smtClean="0">
                <a:latin typeface="A3 Arial AzLat" pitchFamily="34" charset="-52"/>
              </a:rPr>
              <a:t>мящдудиййятляр</a:t>
            </a:r>
            <a:endParaRPr lang="ru-RU" sz="3600" dirty="0">
              <a:latin typeface="A3 Arial AzLat" pitchFamily="34" charset="-52"/>
            </a:endParaRPr>
          </a:p>
        </p:txBody>
      </p:sp>
    </p:spTree>
    <p:extLst>
      <p:ext uri="{BB962C8B-B14F-4D97-AF65-F5344CB8AC3E}">
        <p14:creationId xmlns:p14="http://schemas.microsoft.com/office/powerpoint/2010/main" val="18334473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204864"/>
            <a:ext cx="7408333" cy="3921299"/>
          </a:xfrm>
        </p:spPr>
        <p:txBody>
          <a:bodyPr>
            <a:normAutofit fontScale="85000" lnSpcReduction="10000"/>
          </a:bodyPr>
          <a:lstStyle/>
          <a:p>
            <a:pPr algn="just"/>
            <a:r>
              <a:rPr lang="ru-RU" sz="2000" dirty="0" smtClean="0">
                <a:latin typeface="A3 Arial AzLat" pitchFamily="34" charset="-52"/>
              </a:rPr>
              <a:t>- </a:t>
            </a:r>
            <a:r>
              <a:rPr lang="ru-RU" sz="2000" dirty="0" err="1" smtClean="0">
                <a:latin typeface="A3 Arial AzLat" pitchFamily="34" charset="-52"/>
              </a:rPr>
              <a:t>Эроппера</a:t>
            </a:r>
            <a:r>
              <a:rPr lang="az-Latn-AZ" sz="2000" dirty="0" smtClean="0"/>
              <a:t> </a:t>
            </a:r>
            <a:r>
              <a:rPr lang="ru-RU" sz="2000" dirty="0" smtClean="0">
                <a:latin typeface="A3 Arial AzLat" pitchFamily="34" charset="-52"/>
              </a:rPr>
              <a:t>Радио</a:t>
            </a:r>
            <a:r>
              <a:rPr lang="az-Latn-AZ" sz="2000" dirty="0" smtClean="0"/>
              <a:t> </a:t>
            </a:r>
            <a:r>
              <a:rPr lang="ru-RU" sz="2000" dirty="0" smtClean="0">
                <a:latin typeface="A3 Arial AzLat" pitchFamily="34" charset="-52"/>
              </a:rPr>
              <a:t>АЭ</a:t>
            </a:r>
            <a:r>
              <a:rPr lang="az-Latn-AZ" sz="2000" dirty="0" smtClean="0"/>
              <a:t> </a:t>
            </a:r>
            <a:r>
              <a:rPr lang="ru-RU" sz="2000" dirty="0" err="1" smtClean="0">
                <a:latin typeface="A3 Arial AzLat" pitchFamily="34" charset="-52"/>
              </a:rPr>
              <a:t>Исвечряйя</a:t>
            </a:r>
            <a:r>
              <a:rPr lang="ru-RU" sz="2000" dirty="0" smtClean="0">
                <a:latin typeface="A3 Arial AzLat" pitchFamily="34" charset="-52"/>
              </a:rPr>
              <a:t> </a:t>
            </a:r>
            <a:r>
              <a:rPr lang="ru-RU" sz="2000" dirty="0" err="1" smtClean="0">
                <a:latin typeface="A3 Arial AzLat" pitchFamily="34" charset="-52"/>
              </a:rPr>
              <a:t>гаршы</a:t>
            </a:r>
            <a:r>
              <a:rPr lang="az-Latn-AZ" sz="2000" dirty="0" smtClean="0"/>
              <a:t> </a:t>
            </a:r>
            <a:r>
              <a:rPr lang="az-Latn-AZ" sz="2000" dirty="0"/>
              <a:t>(1990) </a:t>
            </a:r>
            <a:r>
              <a:rPr lang="ru-RU" sz="2000" dirty="0" err="1" smtClean="0">
                <a:latin typeface="A3 Arial AzLat" pitchFamily="34" charset="-52"/>
              </a:rPr>
              <a:t>ишдя</a:t>
            </a:r>
            <a:r>
              <a:rPr lang="ru-RU" sz="2000" dirty="0" smtClean="0">
                <a:latin typeface="A3 Arial AzLat" pitchFamily="34" charset="-52"/>
              </a:rPr>
              <a:t> </a:t>
            </a:r>
            <a:r>
              <a:rPr lang="ru-RU" sz="2000" dirty="0" err="1" smtClean="0">
                <a:latin typeface="A3 Arial AzLat" pitchFamily="34" charset="-52"/>
              </a:rPr>
              <a:t>Мящкямя</a:t>
            </a:r>
            <a:r>
              <a:rPr lang="ru-RU" sz="2000" dirty="0" smtClean="0">
                <a:latin typeface="A3 Arial AzLat" pitchFamily="34" charset="-52"/>
              </a:rPr>
              <a:t> </a:t>
            </a:r>
            <a:r>
              <a:rPr lang="ru-RU" sz="2000" dirty="0" err="1" smtClean="0">
                <a:latin typeface="A3 Arial AzLat" pitchFamily="34" charset="-52"/>
              </a:rPr>
              <a:t>билдирмишдир</a:t>
            </a:r>
            <a:r>
              <a:rPr lang="ru-RU" sz="2000" dirty="0" smtClean="0">
                <a:latin typeface="A3 Arial AzLat" pitchFamily="34" charset="-52"/>
              </a:rPr>
              <a:t> </a:t>
            </a:r>
            <a:r>
              <a:rPr lang="ru-RU" sz="2000" dirty="0" err="1" smtClean="0">
                <a:latin typeface="A3 Arial AzLat" pitchFamily="34" charset="-52"/>
              </a:rPr>
              <a:t>ки</a:t>
            </a:r>
            <a:r>
              <a:rPr lang="ru-RU" sz="2000" dirty="0" smtClean="0">
                <a:latin typeface="A3 Arial AzLat" pitchFamily="34" charset="-52"/>
              </a:rPr>
              <a:t>,</a:t>
            </a:r>
            <a:r>
              <a:rPr lang="az-Latn-AZ" sz="2000" dirty="0" smtClean="0"/>
              <a:t> </a:t>
            </a:r>
            <a:r>
              <a:rPr lang="ru-RU" sz="2000" dirty="0" smtClean="0">
                <a:latin typeface="A3 Arial AzLat" pitchFamily="34" charset="-52"/>
              </a:rPr>
              <a:t>«</a:t>
            </a:r>
            <a:r>
              <a:rPr lang="ru-RU" sz="2000" dirty="0" err="1" smtClean="0">
                <a:latin typeface="A3 Arial AzLat" pitchFamily="34" charset="-52"/>
              </a:rPr>
              <a:t>бу</a:t>
            </a:r>
            <a:r>
              <a:rPr lang="ru-RU" sz="2000" dirty="0" smtClean="0">
                <a:latin typeface="A3 Arial AzLat" pitchFamily="34" charset="-52"/>
              </a:rPr>
              <a:t> </a:t>
            </a:r>
            <a:r>
              <a:rPr lang="ru-RU" sz="2000" dirty="0" err="1" smtClean="0">
                <a:latin typeface="A3 Arial AzLat" pitchFamily="34" charset="-52"/>
              </a:rPr>
              <a:t>ъцмлянин</a:t>
            </a:r>
            <a:r>
              <a:rPr lang="ru-RU" sz="2000" dirty="0" smtClean="0">
                <a:latin typeface="A3 Arial AzLat" pitchFamily="34" charset="-52"/>
              </a:rPr>
              <a:t> </a:t>
            </a:r>
            <a:r>
              <a:rPr lang="ru-RU" sz="2000" dirty="0" err="1" smtClean="0">
                <a:latin typeface="A3 Arial AzLat" pitchFamily="34" charset="-52"/>
              </a:rPr>
              <a:t>мягсяди</a:t>
            </a:r>
            <a:r>
              <a:rPr lang="az-Latn-AZ" sz="2000" dirty="0" smtClean="0"/>
              <a:t> </a:t>
            </a:r>
            <a:r>
              <a:rPr lang="ru-RU" sz="2000" dirty="0" smtClean="0">
                <a:latin typeface="A3 Arial AzLat" pitchFamily="34" charset="-52"/>
              </a:rPr>
              <a:t>она </a:t>
            </a:r>
            <a:r>
              <a:rPr lang="ru-RU" sz="2000" dirty="0" err="1" smtClean="0">
                <a:latin typeface="A3 Arial AzLat" pitchFamily="34" charset="-52"/>
              </a:rPr>
              <a:t>айдынлыг</a:t>
            </a:r>
            <a:r>
              <a:rPr lang="ru-RU" sz="2000" dirty="0" smtClean="0">
                <a:latin typeface="A3 Arial AzLat" pitchFamily="34" charset="-52"/>
              </a:rPr>
              <a:t> </a:t>
            </a:r>
            <a:r>
              <a:rPr lang="ru-RU" sz="2000" dirty="0" err="1" smtClean="0">
                <a:latin typeface="A3 Arial AzLat" pitchFamily="34" charset="-52"/>
              </a:rPr>
              <a:t>эятирмякдян</a:t>
            </a:r>
            <a:r>
              <a:rPr lang="ru-RU" sz="2000" dirty="0" smtClean="0">
                <a:latin typeface="A3 Arial AzLat" pitchFamily="34" charset="-52"/>
              </a:rPr>
              <a:t> </a:t>
            </a:r>
            <a:r>
              <a:rPr lang="ru-RU" sz="2000" dirty="0" err="1" smtClean="0">
                <a:latin typeface="A3 Arial AzLat" pitchFamily="34" charset="-52"/>
              </a:rPr>
              <a:t>ибарятдир</a:t>
            </a:r>
            <a:r>
              <a:rPr lang="ru-RU" sz="2000" dirty="0" smtClean="0">
                <a:latin typeface="A3 Arial AzLat" pitchFamily="34" charset="-52"/>
              </a:rPr>
              <a:t> </a:t>
            </a:r>
            <a:r>
              <a:rPr lang="ru-RU" sz="2000" dirty="0" err="1" smtClean="0">
                <a:latin typeface="A3 Arial AzLat" pitchFamily="34" charset="-52"/>
              </a:rPr>
              <a:t>ки</a:t>
            </a:r>
            <a:r>
              <a:rPr lang="ru-RU" sz="2000" dirty="0" smtClean="0">
                <a:latin typeface="A3 Arial AzLat" pitchFamily="34" charset="-52"/>
              </a:rPr>
              <a:t>, </a:t>
            </a:r>
            <a:r>
              <a:rPr lang="ru-RU" sz="2000" dirty="0" err="1" smtClean="0">
                <a:latin typeface="A3 Arial AzLat" pitchFamily="34" charset="-52"/>
              </a:rPr>
              <a:t>дювлятлярин</a:t>
            </a:r>
            <a:r>
              <a:rPr lang="ru-RU" sz="2000" dirty="0" smtClean="0">
                <a:latin typeface="A3 Arial AzLat" pitchFamily="34" charset="-52"/>
              </a:rPr>
              <a:t> </a:t>
            </a:r>
            <a:r>
              <a:rPr lang="ru-RU" sz="2000" dirty="0" err="1" smtClean="0">
                <a:latin typeface="A3 Arial AzLat" pitchFamily="34" charset="-52"/>
              </a:rPr>
              <a:t>яразисиндя</a:t>
            </a:r>
            <a:r>
              <a:rPr lang="ru-RU" sz="2000" dirty="0" smtClean="0">
                <a:latin typeface="A3 Arial AzLat" pitchFamily="34" charset="-52"/>
              </a:rPr>
              <a:t> </a:t>
            </a:r>
            <a:r>
              <a:rPr lang="ru-RU" sz="2000" dirty="0" err="1" smtClean="0">
                <a:latin typeface="A3 Arial AzLat" pitchFamily="34" charset="-52"/>
              </a:rPr>
              <a:t>йайымын</a:t>
            </a:r>
            <a:r>
              <a:rPr lang="ru-RU" sz="2000" dirty="0" smtClean="0">
                <a:latin typeface="A3 Arial AzLat" pitchFamily="34" charset="-52"/>
              </a:rPr>
              <a:t> </a:t>
            </a:r>
            <a:r>
              <a:rPr lang="ru-RU" sz="2000" dirty="0" err="1" smtClean="0">
                <a:latin typeface="A3 Arial AzLat" pitchFamily="34" charset="-52"/>
              </a:rPr>
              <a:t>тяшкил</a:t>
            </a:r>
            <a:r>
              <a:rPr lang="ru-RU" sz="2000" dirty="0" smtClean="0">
                <a:latin typeface="A3 Arial AzLat" pitchFamily="34" charset="-52"/>
              </a:rPr>
              <a:t> </a:t>
            </a:r>
            <a:r>
              <a:rPr lang="ru-RU" sz="2000" dirty="0" err="1" smtClean="0">
                <a:latin typeface="A3 Arial AzLat" pitchFamily="34" charset="-52"/>
              </a:rPr>
              <a:t>едилмяси</a:t>
            </a:r>
            <a:r>
              <a:rPr lang="ru-RU" sz="2000" dirty="0" smtClean="0">
                <a:latin typeface="A3 Arial AzLat" pitchFamily="34" charset="-52"/>
              </a:rPr>
              <a:t> </a:t>
            </a:r>
            <a:r>
              <a:rPr lang="ru-RU" sz="2000" dirty="0" err="1" smtClean="0">
                <a:latin typeface="A3 Arial AzLat" pitchFamily="34" charset="-52"/>
              </a:rPr>
              <a:t>цсулуна</a:t>
            </a:r>
            <a:r>
              <a:rPr lang="az-Latn-AZ" sz="2000" dirty="0" smtClean="0"/>
              <a:t>, </a:t>
            </a:r>
            <a:r>
              <a:rPr lang="ru-RU" sz="2000" dirty="0" err="1" smtClean="0">
                <a:latin typeface="A3 Arial AzLat" pitchFamily="34" charset="-52"/>
              </a:rPr>
              <a:t>хцсусян</a:t>
            </a:r>
            <a:r>
              <a:rPr lang="ru-RU" sz="2000" dirty="0" smtClean="0">
                <a:latin typeface="A3 Arial AzLat" pitchFamily="34" charset="-52"/>
              </a:rPr>
              <a:t> </a:t>
            </a:r>
            <a:r>
              <a:rPr lang="ru-RU" sz="2000" dirty="0" err="1" smtClean="0">
                <a:latin typeface="A3 Arial AzLat" pitchFamily="34" charset="-52"/>
              </a:rPr>
              <a:t>онун</a:t>
            </a:r>
            <a:r>
              <a:rPr lang="ru-RU" sz="2000" dirty="0" smtClean="0">
                <a:latin typeface="A3 Arial AzLat" pitchFamily="34" charset="-52"/>
              </a:rPr>
              <a:t> техники </a:t>
            </a:r>
            <a:r>
              <a:rPr lang="ru-RU" sz="2000" dirty="0" err="1" smtClean="0">
                <a:latin typeface="A3 Arial AzLat" pitchFamily="34" charset="-52"/>
              </a:rPr>
              <a:t>аспектляриня</a:t>
            </a:r>
            <a:r>
              <a:rPr lang="az-Latn-AZ" sz="2000" dirty="0" smtClean="0"/>
              <a:t> </a:t>
            </a:r>
            <a:r>
              <a:rPr lang="ru-RU" sz="2000" dirty="0" err="1" smtClean="0">
                <a:latin typeface="A3 Arial AzLat" pitchFamily="34" charset="-52"/>
              </a:rPr>
              <a:t>дювлятляр</a:t>
            </a:r>
            <a:r>
              <a:rPr lang="ru-RU" sz="2000" dirty="0" smtClean="0">
                <a:latin typeface="A3 Arial AzLat" pitchFamily="34" charset="-52"/>
              </a:rPr>
              <a:t> </a:t>
            </a:r>
            <a:r>
              <a:rPr lang="ru-RU" sz="2000" dirty="0" err="1" smtClean="0">
                <a:latin typeface="A3 Arial AzLat" pitchFamily="34" charset="-52"/>
              </a:rPr>
              <a:t>тяряфиндян</a:t>
            </a:r>
            <a:r>
              <a:rPr lang="ru-RU" sz="2000" dirty="0" smtClean="0">
                <a:latin typeface="A3 Arial AzLat" pitchFamily="34" charset="-52"/>
              </a:rPr>
              <a:t> </a:t>
            </a:r>
            <a:r>
              <a:rPr lang="ru-RU" sz="2000" dirty="0" err="1" smtClean="0">
                <a:latin typeface="A3 Arial AzLat" pitchFamily="34" charset="-52"/>
              </a:rPr>
              <a:t>лисензийалашдырма</a:t>
            </a:r>
            <a:r>
              <a:rPr lang="az-Latn-AZ" sz="2000" dirty="0" smtClean="0"/>
              <a:t> </a:t>
            </a:r>
            <a:r>
              <a:rPr lang="ru-RU" sz="2000" dirty="0" err="1" smtClean="0">
                <a:latin typeface="A3 Arial AzLat" pitchFamily="34" charset="-52"/>
              </a:rPr>
              <a:t>системи</a:t>
            </a:r>
            <a:r>
              <a:rPr lang="ru-RU" sz="2000" dirty="0" smtClean="0">
                <a:latin typeface="A3 Arial AzLat" pitchFamily="34" charset="-52"/>
              </a:rPr>
              <a:t> </a:t>
            </a:r>
            <a:r>
              <a:rPr lang="ru-RU" sz="2000" dirty="0" err="1" smtClean="0">
                <a:latin typeface="A3 Arial AzLat" pitchFamily="34" charset="-52"/>
              </a:rPr>
              <a:t>васитясиля</a:t>
            </a:r>
            <a:r>
              <a:rPr lang="ru-RU" sz="2000" dirty="0" smtClean="0">
                <a:latin typeface="A3 Arial AzLat" pitchFamily="34" charset="-52"/>
              </a:rPr>
              <a:t> </a:t>
            </a:r>
            <a:r>
              <a:rPr lang="ru-RU" sz="2000" dirty="0" err="1" smtClean="0">
                <a:latin typeface="A3 Arial AzLat" pitchFamily="34" charset="-52"/>
              </a:rPr>
              <a:t>нязарят</a:t>
            </a:r>
            <a:r>
              <a:rPr lang="ru-RU" sz="2000" dirty="0" smtClean="0">
                <a:latin typeface="A3 Arial AzLat" pitchFamily="34" charset="-52"/>
              </a:rPr>
              <a:t> </a:t>
            </a:r>
            <a:r>
              <a:rPr lang="ru-RU" sz="2000" dirty="0" err="1" smtClean="0">
                <a:latin typeface="A3 Arial AzLat" pitchFamily="34" charset="-52"/>
              </a:rPr>
              <a:t>едилмясиня</a:t>
            </a:r>
            <a:r>
              <a:rPr lang="ru-RU" sz="2000" dirty="0" smtClean="0">
                <a:latin typeface="A3 Arial AzLat" pitchFamily="34" charset="-52"/>
              </a:rPr>
              <a:t> </a:t>
            </a:r>
            <a:r>
              <a:rPr lang="ru-RU" sz="2000" dirty="0" err="1" smtClean="0">
                <a:latin typeface="A3 Arial AzLat" pitchFamily="34" charset="-52"/>
              </a:rPr>
              <a:t>иъазя</a:t>
            </a:r>
            <a:r>
              <a:rPr lang="ru-RU" sz="2000" dirty="0" smtClean="0">
                <a:latin typeface="A3 Arial AzLat" pitchFamily="34" charset="-52"/>
              </a:rPr>
              <a:t> </a:t>
            </a:r>
            <a:r>
              <a:rPr lang="ru-RU" sz="2000" dirty="0" err="1" smtClean="0">
                <a:latin typeface="A3 Arial AzLat" pitchFamily="34" charset="-52"/>
              </a:rPr>
              <a:t>верилир</a:t>
            </a:r>
            <a:r>
              <a:rPr lang="ru-RU" sz="2000" dirty="0" smtClean="0">
                <a:latin typeface="A3 Arial AzLat" pitchFamily="34" charset="-52"/>
              </a:rPr>
              <a:t>»</a:t>
            </a:r>
          </a:p>
          <a:p>
            <a:pPr algn="just"/>
            <a:r>
              <a:rPr lang="ru-RU" sz="2000" dirty="0" smtClean="0">
                <a:latin typeface="A3 Arial AzLat" pitchFamily="34" charset="-52"/>
              </a:rPr>
              <a:t>- Ин</a:t>
            </a:r>
            <a:r>
              <a:rPr lang="az-Latn-AZ" sz="2000" dirty="0" smtClean="0"/>
              <a:t>форматионсвереин Лентиа Австрийайа гаршы ишдя Мящкямя 10-ъу маддянин 1-ъи бяндинин 3-ъц ъцмляси иля 10-ъу маддянин 2-ъи бянди арасындакы ялагяни изащ етди. Мящкямя билдирди ки, лисензийанын верилмяси вя йа ону вермякдян имтина диэяр мцлащизялярдян, мясялян нязярдя тутулан йайым стансийасынын характери вя мягсядляри, милли, реэионал вя йа йерли сявиййялярдя онун потенсиал аудиторийасы, конкрет аудиторийанын щцгуглары вя тялябатлары вя бейнялхалг щцгуг сянядляриндян иряли эялян ющдяликляр кими мясялялярдян дя асылы ола биляр. Бу да юз нювбясиндя, 1-ъи бяндин 3-ъц ъцмляси ясасында гануни мягсядляр дашыйан мцдахиляляря сябяб ола биляр.</a:t>
            </a:r>
            <a:endParaRPr lang="ru-RU" sz="2000" dirty="0" smtClean="0">
              <a:latin typeface="A3 Arial AzLat" pitchFamily="34" charset="-52"/>
            </a:endParaRPr>
          </a:p>
          <a:p>
            <a:pPr algn="just"/>
            <a:endParaRPr lang="ru-RU" sz="2000" dirty="0">
              <a:latin typeface="A3 Arial AzLat" pitchFamily="34" charset="-52"/>
            </a:endParaRPr>
          </a:p>
        </p:txBody>
      </p:sp>
      <p:sp>
        <p:nvSpPr>
          <p:cNvPr id="3" name="Заголовок 2"/>
          <p:cNvSpPr>
            <a:spLocks noGrp="1"/>
          </p:cNvSpPr>
          <p:nvPr>
            <p:ph type="title"/>
          </p:nvPr>
        </p:nvSpPr>
        <p:spPr/>
        <p:txBody>
          <a:bodyPr>
            <a:noAutofit/>
          </a:bodyPr>
          <a:lstStyle/>
          <a:p>
            <a:r>
              <a:rPr lang="ru-RU" sz="2800" dirty="0" err="1">
                <a:latin typeface="A3 Arial AzLat" pitchFamily="34" charset="-52"/>
              </a:rPr>
              <a:t>Ифадя</a:t>
            </a:r>
            <a:r>
              <a:rPr lang="ru-RU" sz="2800" dirty="0">
                <a:latin typeface="A3 Arial AzLat" pitchFamily="34" charset="-52"/>
              </a:rPr>
              <a:t> </a:t>
            </a:r>
            <a:r>
              <a:rPr lang="ru-RU" sz="2800" dirty="0" err="1">
                <a:latin typeface="A3 Arial AzLat" pitchFamily="34" charset="-52"/>
              </a:rPr>
              <a:t>азадлыьы</a:t>
            </a:r>
            <a:r>
              <a:rPr lang="ru-RU" sz="2800" dirty="0">
                <a:latin typeface="A3 Arial AzLat" pitchFamily="34" charset="-52"/>
              </a:rPr>
              <a:t> </a:t>
            </a:r>
            <a:r>
              <a:rPr lang="ru-RU" sz="2800" dirty="0" err="1">
                <a:latin typeface="A3 Arial AzLat" pitchFamily="34" charset="-52"/>
              </a:rPr>
              <a:t>щцгугунун</a:t>
            </a:r>
            <a:r>
              <a:rPr lang="ru-RU" sz="2800" dirty="0">
                <a:latin typeface="A3 Arial AzLat" pitchFamily="34" charset="-52"/>
              </a:rPr>
              <a:t> </a:t>
            </a:r>
            <a:r>
              <a:rPr lang="ru-RU" sz="2800" dirty="0" err="1">
                <a:latin typeface="A3 Arial AzLat" pitchFamily="34" charset="-52"/>
              </a:rPr>
              <a:t>щяйата</a:t>
            </a:r>
            <a:r>
              <a:rPr lang="ru-RU" sz="2800" dirty="0">
                <a:latin typeface="A3 Arial AzLat" pitchFamily="34" charset="-52"/>
              </a:rPr>
              <a:t> </a:t>
            </a:r>
            <a:r>
              <a:rPr lang="ru-RU" sz="2800" dirty="0" err="1">
                <a:latin typeface="A3 Arial AzLat" pitchFamily="34" charset="-52"/>
              </a:rPr>
              <a:t>кечирилмясиня</a:t>
            </a:r>
            <a:r>
              <a:rPr lang="ru-RU" sz="2800" dirty="0">
                <a:latin typeface="A3 Arial AzLat" pitchFamily="34" charset="-52"/>
              </a:rPr>
              <a:t> </a:t>
            </a:r>
            <a:r>
              <a:rPr lang="ru-RU" sz="2800" dirty="0" err="1">
                <a:latin typeface="A3 Arial AzLat" pitchFamily="34" charset="-52"/>
              </a:rPr>
              <a:t>гойулан</a:t>
            </a:r>
            <a:r>
              <a:rPr lang="ru-RU" sz="2800" dirty="0">
                <a:latin typeface="A3 Arial AzLat" pitchFamily="34" charset="-52"/>
              </a:rPr>
              <a:t> </a:t>
            </a:r>
            <a:r>
              <a:rPr lang="ru-RU" sz="2800" dirty="0" err="1" smtClean="0">
                <a:latin typeface="A3 Arial AzLat" pitchFamily="34" charset="-52"/>
              </a:rPr>
              <a:t>мящдудиййятляр</a:t>
            </a:r>
            <a:r>
              <a:rPr lang="ru-RU" sz="2800" dirty="0" smtClean="0">
                <a:latin typeface="A3 Arial AzLat" pitchFamily="34" charset="-52"/>
              </a:rPr>
              <a:t> (10-ъу</a:t>
            </a:r>
            <a:r>
              <a:rPr lang="az-Latn-AZ" sz="2800" dirty="0" smtClean="0"/>
              <a:t> </a:t>
            </a:r>
            <a:r>
              <a:rPr lang="ru-RU" sz="2800" dirty="0" err="1">
                <a:latin typeface="A3 Arial AzLat" pitchFamily="34" charset="-52"/>
              </a:rPr>
              <a:t>маддянин</a:t>
            </a:r>
            <a:r>
              <a:rPr lang="ru-RU" sz="2800" dirty="0">
                <a:latin typeface="A3 Arial AzLat" pitchFamily="34" charset="-52"/>
              </a:rPr>
              <a:t> 1-ъи </a:t>
            </a:r>
            <a:r>
              <a:rPr lang="ru-RU" sz="2800" dirty="0" err="1">
                <a:latin typeface="A3 Arial AzLat" pitchFamily="34" charset="-52"/>
              </a:rPr>
              <a:t>бяндинин</a:t>
            </a:r>
            <a:r>
              <a:rPr lang="az-Latn-AZ" sz="2800" dirty="0"/>
              <a:t> </a:t>
            </a:r>
            <a:r>
              <a:rPr lang="ru-RU" sz="2800" dirty="0">
                <a:latin typeface="A3 Arial AzLat" pitchFamily="34" charset="-52"/>
              </a:rPr>
              <a:t>3-ъц </a:t>
            </a:r>
            <a:r>
              <a:rPr lang="ru-RU" sz="2800" dirty="0" err="1" smtClean="0">
                <a:latin typeface="A3 Arial AzLat" pitchFamily="34" charset="-52"/>
              </a:rPr>
              <a:t>ъцмляси</a:t>
            </a:r>
            <a:r>
              <a:rPr lang="ru-RU" sz="2800" dirty="0" smtClean="0">
                <a:latin typeface="A3 Arial AzLat" pitchFamily="34" charset="-52"/>
              </a:rPr>
              <a:t>)</a:t>
            </a:r>
            <a:endParaRPr lang="ru-RU" sz="2800" dirty="0"/>
          </a:p>
        </p:txBody>
      </p:sp>
    </p:spTree>
    <p:extLst>
      <p:ext uri="{BB962C8B-B14F-4D97-AF65-F5344CB8AC3E}">
        <p14:creationId xmlns:p14="http://schemas.microsoft.com/office/powerpoint/2010/main" val="1006743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420888"/>
            <a:ext cx="7408333" cy="3888432"/>
          </a:xfrm>
        </p:spPr>
        <p:txBody>
          <a:bodyPr>
            <a:normAutofit fontScale="92500"/>
          </a:bodyPr>
          <a:lstStyle/>
          <a:p>
            <a:pPr algn="just"/>
            <a:r>
              <a:rPr lang="ru-RU" sz="2000" dirty="0" smtClean="0">
                <a:latin typeface="A3 Arial AzLat" pitchFamily="34" charset="-52"/>
              </a:rPr>
              <a:t>- </a:t>
            </a:r>
            <a:r>
              <a:rPr lang="en-US" sz="2000" dirty="0" smtClean="0"/>
              <a:t>10-cu mad</a:t>
            </a:r>
            <a:r>
              <a:rPr lang="ru-RU" sz="2000" dirty="0" err="1" smtClean="0">
                <a:latin typeface="A3 Arial AzLat" pitchFamily="34" charset="-52"/>
              </a:rPr>
              <a:t>дя</a:t>
            </a:r>
            <a:r>
              <a:rPr lang="en-US" sz="2000" dirty="0" err="1" smtClean="0"/>
              <a:t>nin</a:t>
            </a:r>
            <a:r>
              <a:rPr lang="en-US" sz="2000" dirty="0" smtClean="0"/>
              <a:t> t</a:t>
            </a:r>
            <a:r>
              <a:rPr lang="ru-RU" sz="2000" dirty="0" smtClean="0">
                <a:latin typeface="A3 Arial AzLat" pitchFamily="34" charset="-52"/>
              </a:rPr>
              <a:t>я</a:t>
            </a:r>
            <a:r>
              <a:rPr lang="en-US" sz="2000" dirty="0" err="1" smtClean="0"/>
              <a:t>tbiqinin</a:t>
            </a:r>
            <a:r>
              <a:rPr lang="en-US" sz="2000" dirty="0" smtClean="0"/>
              <a:t> </a:t>
            </a:r>
            <a:r>
              <a:rPr lang="en-US" sz="2000" dirty="0" err="1"/>
              <a:t>yararlı</a:t>
            </a:r>
            <a:r>
              <a:rPr lang="en-US" sz="2000" dirty="0"/>
              <a:t> </a:t>
            </a:r>
            <a:r>
              <a:rPr lang="en-US" sz="2000" dirty="0" err="1"/>
              <a:t>olmasi</a:t>
            </a:r>
            <a:r>
              <a:rPr lang="en-US" sz="2000" dirty="0"/>
              <a:t> </a:t>
            </a:r>
            <a:r>
              <a:rPr lang="en-US" sz="2000" dirty="0" err="1"/>
              <a:t>üçün</a:t>
            </a:r>
            <a:r>
              <a:rPr lang="en-US" sz="2000" dirty="0"/>
              <a:t> </a:t>
            </a:r>
            <a:r>
              <a:rPr lang="en-US" sz="2000" dirty="0" err="1"/>
              <a:t>aydin</a:t>
            </a:r>
            <a:r>
              <a:rPr lang="en-US" sz="2000" dirty="0"/>
              <a:t> </a:t>
            </a:r>
            <a:r>
              <a:rPr lang="en-US" sz="2000" dirty="0" err="1"/>
              <a:t>şəkildə</a:t>
            </a:r>
            <a:r>
              <a:rPr lang="en-US" sz="2000" dirty="0"/>
              <a:t> </a:t>
            </a:r>
            <a:r>
              <a:rPr lang="en-US" sz="2000" dirty="0" err="1"/>
              <a:t>sübut</a:t>
            </a:r>
            <a:r>
              <a:rPr lang="en-US" sz="2000" dirty="0"/>
              <a:t> </a:t>
            </a:r>
            <a:r>
              <a:rPr lang="en-US" sz="2000" dirty="0" err="1"/>
              <a:t>edilməlidir</a:t>
            </a:r>
            <a:r>
              <a:rPr lang="en-US" sz="2000" dirty="0"/>
              <a:t> </a:t>
            </a:r>
            <a:r>
              <a:rPr lang="en-US" sz="2000" dirty="0" err="1"/>
              <a:t>ki</a:t>
            </a:r>
            <a:r>
              <a:rPr lang="en-US" sz="2000" dirty="0"/>
              <a:t> </a:t>
            </a:r>
            <a:r>
              <a:rPr lang="en-US" sz="2000" dirty="0" err="1"/>
              <a:t>müdaxilə</a:t>
            </a:r>
            <a:r>
              <a:rPr lang="en-US" sz="2000" dirty="0"/>
              <a:t> </a:t>
            </a:r>
            <a:r>
              <a:rPr lang="en-US" sz="2000" dirty="0" err="1"/>
              <a:t>dövlət</a:t>
            </a:r>
            <a:r>
              <a:rPr lang="en-US" sz="2000" dirty="0"/>
              <a:t> </a:t>
            </a:r>
            <a:r>
              <a:rPr lang="en-US" sz="2000" dirty="0" err="1"/>
              <a:t>tərəfindən</a:t>
            </a:r>
            <a:r>
              <a:rPr lang="en-US" sz="2000" dirty="0"/>
              <a:t> </a:t>
            </a:r>
            <a:r>
              <a:rPr lang="en-US" sz="2000" dirty="0" err="1"/>
              <a:t>baş</a:t>
            </a:r>
            <a:r>
              <a:rPr lang="en-US" sz="2000" dirty="0"/>
              <a:t> </a:t>
            </a:r>
            <a:r>
              <a:rPr lang="en-US" sz="2000" dirty="0" err="1"/>
              <a:t>verib</a:t>
            </a:r>
            <a:r>
              <a:rPr lang="en-US" sz="2000" dirty="0"/>
              <a:t> </a:t>
            </a:r>
            <a:r>
              <a:rPr lang="ru-RU" sz="2000" dirty="0" err="1" smtClean="0">
                <a:latin typeface="A3 Arial AzLat" pitchFamily="34" charset="-52"/>
              </a:rPr>
              <a:t>вя</a:t>
            </a:r>
            <a:r>
              <a:rPr lang="en-US" sz="2000" dirty="0" smtClean="0"/>
              <a:t> </a:t>
            </a:r>
            <a:r>
              <a:rPr lang="en-US" sz="2000" dirty="0" err="1"/>
              <a:t>ya</a:t>
            </a:r>
            <a:r>
              <a:rPr lang="en-US" sz="2000" dirty="0"/>
              <a:t> </a:t>
            </a:r>
            <a:r>
              <a:rPr lang="en-US" sz="2000" dirty="0" err="1"/>
              <a:t>müəyyən</a:t>
            </a:r>
            <a:r>
              <a:rPr lang="en-US" sz="2000" dirty="0"/>
              <a:t> </a:t>
            </a:r>
            <a:r>
              <a:rPr lang="en-US" sz="2000" dirty="0" err="1"/>
              <a:t>dövlət</a:t>
            </a:r>
            <a:r>
              <a:rPr lang="en-US" sz="2000" dirty="0"/>
              <a:t> </a:t>
            </a:r>
            <a:r>
              <a:rPr lang="en-US" sz="2000" dirty="0" err="1"/>
              <a:t>orqanının</a:t>
            </a:r>
            <a:r>
              <a:rPr lang="en-US" sz="2000" dirty="0"/>
              <a:t> </a:t>
            </a:r>
            <a:r>
              <a:rPr lang="ru-RU" sz="2000" dirty="0" err="1" smtClean="0">
                <a:latin typeface="A3 Arial AzLat" pitchFamily="34" charset="-52"/>
              </a:rPr>
              <a:t>мясялян</a:t>
            </a:r>
            <a:r>
              <a:rPr lang="en-US" sz="2000" dirty="0" smtClean="0"/>
              <a:t> </a:t>
            </a:r>
            <a:r>
              <a:rPr lang="ru-RU" sz="2000" dirty="0" err="1" smtClean="0">
                <a:latin typeface="A3 Arial AzLat" pitchFamily="34" charset="-52"/>
              </a:rPr>
              <a:t>мящкямянин</a:t>
            </a:r>
            <a:r>
              <a:rPr lang="en-US" sz="2000" dirty="0" smtClean="0"/>
              <a:t> q</a:t>
            </a:r>
            <a:r>
              <a:rPr lang="ru-RU" sz="2000" dirty="0" smtClean="0">
                <a:latin typeface="A3 Arial AzLat" pitchFamily="34" charset="-52"/>
              </a:rPr>
              <a:t>я</a:t>
            </a:r>
            <a:r>
              <a:rPr lang="en-US" sz="2000" dirty="0" err="1" smtClean="0"/>
              <a:t>rarı</a:t>
            </a:r>
            <a:r>
              <a:rPr lang="en-US" sz="2000" dirty="0" smtClean="0"/>
              <a:t> </a:t>
            </a:r>
            <a:r>
              <a:rPr lang="en-US" sz="2000" dirty="0" err="1"/>
              <a:t>əsasında</a:t>
            </a:r>
            <a:r>
              <a:rPr lang="en-US" sz="2000" dirty="0"/>
              <a:t> </a:t>
            </a:r>
            <a:r>
              <a:rPr lang="en-US" sz="2000" dirty="0" smtClean="0"/>
              <a:t>h</a:t>
            </a:r>
            <a:r>
              <a:rPr lang="ru-RU" sz="2000" dirty="0" smtClean="0">
                <a:latin typeface="A3 Arial AzLat" pitchFamily="34" charset="-52"/>
              </a:rPr>
              <a:t>я</a:t>
            </a:r>
            <a:r>
              <a:rPr lang="en-US" sz="2000" dirty="0" err="1" smtClean="0"/>
              <a:t>yata</a:t>
            </a:r>
            <a:r>
              <a:rPr lang="en-US" sz="2000" dirty="0" smtClean="0"/>
              <a:t> </a:t>
            </a:r>
            <a:r>
              <a:rPr lang="en-US" sz="2000" dirty="0" err="1" smtClean="0"/>
              <a:t>ke</a:t>
            </a:r>
            <a:r>
              <a:rPr lang="ru-RU" sz="2000" dirty="0" smtClean="0">
                <a:latin typeface="A3 Arial AzLat" pitchFamily="34" charset="-52"/>
              </a:rPr>
              <a:t>ч</a:t>
            </a:r>
            <a:r>
              <a:rPr lang="en-US" sz="2000" dirty="0" err="1" smtClean="0"/>
              <a:t>irilib</a:t>
            </a:r>
            <a:r>
              <a:rPr lang="en-US" sz="2000" dirty="0" smtClean="0"/>
              <a:t>.</a:t>
            </a:r>
            <a:r>
              <a:rPr lang="ru-RU" sz="2000" dirty="0" smtClean="0">
                <a:latin typeface="A3 Arial AzLat" pitchFamily="34" charset="-52"/>
              </a:rPr>
              <a:t> </a:t>
            </a:r>
            <a:r>
              <a:rPr lang="en-US" sz="2000" dirty="0" err="1" smtClean="0"/>
              <a:t>Müdaxil</a:t>
            </a:r>
            <a:r>
              <a:rPr lang="ru-RU" sz="2000" dirty="0" smtClean="0">
                <a:latin typeface="A3 Arial AzLat" pitchFamily="34" charset="-52"/>
              </a:rPr>
              <a:t>я</a:t>
            </a:r>
            <a:r>
              <a:rPr lang="en-US" sz="2000" dirty="0" smtClean="0"/>
              <a:t>l</a:t>
            </a:r>
            <a:r>
              <a:rPr lang="ru-RU" sz="2000" dirty="0" smtClean="0">
                <a:latin typeface="A3 Arial AzLat" pitchFamily="34" charset="-52"/>
              </a:rPr>
              <a:t>я</a:t>
            </a:r>
            <a:r>
              <a:rPr lang="en-US" sz="2000" dirty="0" smtClean="0"/>
              <a:t>r </a:t>
            </a:r>
            <a:r>
              <a:rPr lang="en-US" sz="2000" dirty="0" err="1"/>
              <a:t>iki</a:t>
            </a:r>
            <a:r>
              <a:rPr lang="en-US" sz="2000" dirty="0"/>
              <a:t> </a:t>
            </a:r>
            <a:r>
              <a:rPr lang="en-US" sz="2000" dirty="0" err="1"/>
              <a:t>geniş</a:t>
            </a:r>
            <a:r>
              <a:rPr lang="en-US" sz="2000" dirty="0"/>
              <a:t> </a:t>
            </a:r>
            <a:r>
              <a:rPr lang="en-US" sz="2000" dirty="0" err="1"/>
              <a:t>kateqoriyaya</a:t>
            </a:r>
            <a:r>
              <a:rPr lang="en-US" sz="2000" dirty="0"/>
              <a:t> </a:t>
            </a:r>
            <a:r>
              <a:rPr lang="en-US" sz="2000" dirty="0" err="1" smtClean="0"/>
              <a:t>aiddir</a:t>
            </a:r>
            <a:r>
              <a:rPr lang="en-US" sz="2000" dirty="0" smtClean="0"/>
              <a:t>:</a:t>
            </a:r>
            <a:endParaRPr lang="ru-RU" sz="2000" dirty="0">
              <a:latin typeface="A3 Arial AzLat" pitchFamily="34" charset="-52"/>
            </a:endParaRPr>
          </a:p>
          <a:p>
            <a:pPr algn="just"/>
            <a:r>
              <a:rPr lang="az-Latn-AZ" sz="2000" dirty="0"/>
              <a:t>1 Nəşrdən </a:t>
            </a:r>
            <a:r>
              <a:rPr lang="ru-RU" sz="2000" dirty="0" err="1" smtClean="0">
                <a:latin typeface="A3 Arial AzLat" pitchFamily="34" charset="-52"/>
              </a:rPr>
              <a:t>вя</a:t>
            </a:r>
            <a:r>
              <a:rPr lang="az-Latn-AZ" sz="2000" dirty="0" smtClean="0"/>
              <a:t> </a:t>
            </a:r>
            <a:r>
              <a:rPr lang="az-Latn-AZ" sz="2000" dirty="0"/>
              <a:t>yayımdan əvvəl baş vərən </a:t>
            </a:r>
            <a:r>
              <a:rPr lang="az-Latn-AZ" sz="2000" dirty="0" smtClean="0"/>
              <a:t>müdaxilələr</a:t>
            </a:r>
            <a:r>
              <a:rPr lang="ru-RU" sz="2000" dirty="0" smtClean="0"/>
              <a:t> </a:t>
            </a:r>
            <a:r>
              <a:rPr lang="ru-RU" sz="1700" dirty="0" smtClean="0">
                <a:latin typeface="A3 Arial AzLat" pitchFamily="34" charset="-52"/>
              </a:rPr>
              <a:t>(</a:t>
            </a:r>
            <a:r>
              <a:rPr lang="ru-RU" sz="1700" dirty="0" err="1" smtClean="0">
                <a:latin typeface="A3 Arial AzLat" pitchFamily="34" charset="-52"/>
              </a:rPr>
              <a:t>материалын</a:t>
            </a:r>
            <a:r>
              <a:rPr lang="ru-RU" sz="1700" dirty="0" smtClean="0">
                <a:latin typeface="A3 Arial AzLat" pitchFamily="34" charset="-52"/>
              </a:rPr>
              <a:t> </a:t>
            </a:r>
            <a:r>
              <a:rPr lang="ru-RU" sz="1700" dirty="0" err="1" smtClean="0">
                <a:latin typeface="A3 Arial AzLat" pitchFamily="34" charset="-52"/>
              </a:rPr>
              <a:t>вя</a:t>
            </a:r>
            <a:r>
              <a:rPr lang="ru-RU" sz="1700" dirty="0" smtClean="0">
                <a:latin typeface="A3 Arial AzLat" pitchFamily="34" charset="-52"/>
              </a:rPr>
              <a:t> </a:t>
            </a:r>
            <a:r>
              <a:rPr lang="ru-RU" sz="1700" dirty="0" err="1" smtClean="0">
                <a:latin typeface="A3 Arial AzLat" pitchFamily="34" charset="-52"/>
              </a:rPr>
              <a:t>йа</a:t>
            </a:r>
            <a:r>
              <a:rPr lang="ru-RU" sz="1700" dirty="0" smtClean="0">
                <a:latin typeface="A3 Arial AzLat" pitchFamily="34" charset="-52"/>
              </a:rPr>
              <a:t> лент </a:t>
            </a:r>
            <a:r>
              <a:rPr lang="ru-RU" sz="1700" dirty="0" err="1" smtClean="0">
                <a:latin typeface="A3 Arial AzLat" pitchFamily="34" charset="-52"/>
              </a:rPr>
              <a:t>йазысынын</a:t>
            </a:r>
            <a:r>
              <a:rPr lang="ru-RU" sz="1700" dirty="0" smtClean="0">
                <a:latin typeface="A3 Arial AzLat" pitchFamily="34" charset="-52"/>
              </a:rPr>
              <a:t> </a:t>
            </a:r>
            <a:r>
              <a:rPr lang="ru-RU" sz="1700" dirty="0" err="1" smtClean="0">
                <a:latin typeface="A3 Arial AzLat" pitchFamily="34" charset="-52"/>
              </a:rPr>
              <a:t>мцсадиряси</a:t>
            </a:r>
            <a:r>
              <a:rPr lang="ru-RU" sz="1700" dirty="0" smtClean="0">
                <a:latin typeface="A3 Arial AzLat" pitchFamily="34" charset="-52"/>
              </a:rPr>
              <a:t>, </a:t>
            </a:r>
            <a:r>
              <a:rPr lang="ru-RU" sz="1700" dirty="0" err="1" smtClean="0">
                <a:latin typeface="A3 Arial AzLat" pitchFamily="34" charset="-52"/>
              </a:rPr>
              <a:t>няшрин</a:t>
            </a:r>
            <a:r>
              <a:rPr lang="ru-RU" sz="1700" dirty="0" smtClean="0">
                <a:latin typeface="A3 Arial AzLat" pitchFamily="34" charset="-52"/>
              </a:rPr>
              <a:t> </a:t>
            </a:r>
            <a:r>
              <a:rPr lang="ru-RU" sz="1700" dirty="0" err="1" smtClean="0">
                <a:latin typeface="A3 Arial AzLat" pitchFamily="34" charset="-52"/>
              </a:rPr>
              <a:t>гаршысыны</a:t>
            </a:r>
            <a:r>
              <a:rPr lang="ru-RU" sz="1700" dirty="0" smtClean="0">
                <a:latin typeface="A3 Arial AzLat" pitchFamily="34" charset="-52"/>
              </a:rPr>
              <a:t> алан </a:t>
            </a:r>
            <a:r>
              <a:rPr lang="ru-RU" sz="1700" dirty="0" err="1" smtClean="0">
                <a:latin typeface="A3 Arial AzLat" pitchFamily="34" charset="-52"/>
              </a:rPr>
              <a:t>мящкямя</a:t>
            </a:r>
            <a:r>
              <a:rPr lang="ru-RU" sz="1700" dirty="0" smtClean="0">
                <a:latin typeface="A3 Arial AzLat" pitchFamily="34" charset="-52"/>
              </a:rPr>
              <a:t> </a:t>
            </a:r>
            <a:r>
              <a:rPr lang="ru-RU" sz="1700" dirty="0" err="1" smtClean="0">
                <a:latin typeface="A3 Arial AzLat" pitchFamily="34" charset="-52"/>
              </a:rPr>
              <a:t>гадаьалары</a:t>
            </a:r>
            <a:r>
              <a:rPr lang="ru-RU" sz="1700" dirty="0" smtClean="0">
                <a:latin typeface="A3 Arial AzLat" pitchFamily="34" charset="-52"/>
              </a:rPr>
              <a:t>, </a:t>
            </a:r>
            <a:r>
              <a:rPr lang="ru-RU" sz="1700" dirty="0" err="1" smtClean="0">
                <a:latin typeface="A3 Arial AzLat" pitchFamily="34" charset="-52"/>
              </a:rPr>
              <a:t>филмлярин</a:t>
            </a:r>
            <a:r>
              <a:rPr lang="ru-RU" sz="1700" dirty="0" smtClean="0">
                <a:latin typeface="A3 Arial AzLat" pitchFamily="34" charset="-52"/>
              </a:rPr>
              <a:t> </a:t>
            </a:r>
            <a:r>
              <a:rPr lang="ru-RU" sz="1700" dirty="0" err="1" smtClean="0">
                <a:latin typeface="A3 Arial AzLat" pitchFamily="34" charset="-52"/>
              </a:rPr>
              <a:t>тяснифляшдирилмяси</a:t>
            </a:r>
            <a:r>
              <a:rPr lang="ru-RU" sz="1700" dirty="0" smtClean="0">
                <a:latin typeface="A3 Arial AzLat" pitchFamily="34" charset="-52"/>
              </a:rPr>
              <a:t> </a:t>
            </a:r>
            <a:r>
              <a:rPr lang="ru-RU" sz="1700" dirty="0" err="1" smtClean="0">
                <a:latin typeface="A3 Arial AzLat" pitchFamily="34" charset="-52"/>
              </a:rPr>
              <a:t>вя</a:t>
            </a:r>
            <a:r>
              <a:rPr lang="ru-RU" sz="1700" dirty="0" smtClean="0">
                <a:latin typeface="A3 Arial AzLat" pitchFamily="34" charset="-52"/>
              </a:rPr>
              <a:t> с.)</a:t>
            </a:r>
            <a:endParaRPr lang="ru-RU" sz="1700" dirty="0">
              <a:latin typeface="A3 Arial AzLat" pitchFamily="34" charset="-52"/>
            </a:endParaRPr>
          </a:p>
          <a:p>
            <a:pPr algn="just"/>
            <a:r>
              <a:rPr lang="az-Latn-AZ" sz="2000" dirty="0"/>
              <a:t>2 Nəşrdən </a:t>
            </a:r>
            <a:r>
              <a:rPr lang="ru-RU" sz="2000" dirty="0" err="1" smtClean="0">
                <a:latin typeface="A3 Arial AzLat" pitchFamily="34" charset="-52"/>
              </a:rPr>
              <a:t>вя</a:t>
            </a:r>
            <a:r>
              <a:rPr lang="az-Latn-AZ" sz="2000" dirty="0" smtClean="0"/>
              <a:t> </a:t>
            </a:r>
            <a:r>
              <a:rPr lang="az-Latn-AZ" sz="2000" dirty="0"/>
              <a:t>yayımdan sonra baş vərən </a:t>
            </a:r>
            <a:r>
              <a:rPr lang="az-Latn-AZ" sz="2000" dirty="0" smtClean="0"/>
              <a:t>müdaxilələr</a:t>
            </a:r>
            <a:r>
              <a:rPr lang="ru-RU" sz="2000" dirty="0" smtClean="0"/>
              <a:t> </a:t>
            </a:r>
            <a:r>
              <a:rPr lang="ru-RU" sz="1700" dirty="0" smtClean="0">
                <a:latin typeface="A3 Arial AzLat" pitchFamily="34" charset="-52"/>
              </a:rPr>
              <a:t>(</a:t>
            </a:r>
            <a:r>
              <a:rPr lang="ru-RU" sz="1700" dirty="0" err="1" smtClean="0">
                <a:latin typeface="A3 Arial AzLat" pitchFamily="34" charset="-52"/>
              </a:rPr>
              <a:t>ъинайят</a:t>
            </a:r>
            <a:r>
              <a:rPr lang="ru-RU" sz="1700" dirty="0" smtClean="0">
                <a:latin typeface="A3 Arial AzLat" pitchFamily="34" charset="-52"/>
              </a:rPr>
              <a:t> </a:t>
            </a:r>
            <a:r>
              <a:rPr lang="ru-RU" sz="1700" dirty="0" err="1" smtClean="0">
                <a:latin typeface="A3 Arial AzLat" pitchFamily="34" charset="-52"/>
              </a:rPr>
              <a:t>ъязалары</a:t>
            </a:r>
            <a:r>
              <a:rPr lang="ru-RU" sz="1700" dirty="0" smtClean="0">
                <a:latin typeface="A3 Arial AzLat" pitchFamily="34" charset="-52"/>
              </a:rPr>
              <a:t>, </a:t>
            </a:r>
            <a:r>
              <a:rPr lang="ru-RU" sz="1700" dirty="0" err="1" smtClean="0">
                <a:latin typeface="A3 Arial AzLat" pitchFamily="34" charset="-52"/>
              </a:rPr>
              <a:t>интизам</a:t>
            </a:r>
            <a:r>
              <a:rPr lang="ru-RU" sz="1700" dirty="0" smtClean="0">
                <a:latin typeface="A3 Arial AzLat" pitchFamily="34" charset="-52"/>
              </a:rPr>
              <a:t> </a:t>
            </a:r>
            <a:r>
              <a:rPr lang="ru-RU" sz="1700" dirty="0" err="1" smtClean="0">
                <a:latin typeface="A3 Arial AzLat" pitchFamily="34" charset="-52"/>
              </a:rPr>
              <a:t>ъязалары</a:t>
            </a:r>
            <a:r>
              <a:rPr lang="ru-RU" sz="1700" dirty="0" smtClean="0">
                <a:latin typeface="A3 Arial AzLat" pitchFamily="34" charset="-52"/>
              </a:rPr>
              <a:t>, </a:t>
            </a:r>
            <a:r>
              <a:rPr lang="ru-RU" sz="1700" dirty="0" err="1" smtClean="0">
                <a:latin typeface="A3 Arial AzLat" pitchFamily="34" charset="-52"/>
              </a:rPr>
              <a:t>мцлки</a:t>
            </a:r>
            <a:r>
              <a:rPr lang="ru-RU" sz="1700" dirty="0" smtClean="0">
                <a:latin typeface="A3 Arial AzLat" pitchFamily="34" charset="-52"/>
              </a:rPr>
              <a:t> </a:t>
            </a:r>
            <a:r>
              <a:rPr lang="ru-RU" sz="1700" dirty="0" err="1" smtClean="0">
                <a:latin typeface="A3 Arial AzLat" pitchFamily="34" charset="-52"/>
              </a:rPr>
              <a:t>щцгуги</a:t>
            </a:r>
            <a:r>
              <a:rPr lang="ru-RU" sz="1700" dirty="0" smtClean="0">
                <a:latin typeface="A3 Arial AzLat" pitchFamily="34" charset="-52"/>
              </a:rPr>
              <a:t> </a:t>
            </a:r>
            <a:r>
              <a:rPr lang="ru-RU" sz="1700" dirty="0" err="1" smtClean="0">
                <a:latin typeface="A3 Arial AzLat" pitchFamily="34" charset="-52"/>
              </a:rPr>
              <a:t>зийанла</a:t>
            </a:r>
            <a:r>
              <a:rPr lang="ru-RU" sz="1700" dirty="0" smtClean="0">
                <a:latin typeface="A3 Arial AzLat" pitchFamily="34" charset="-52"/>
              </a:rPr>
              <a:t> </a:t>
            </a:r>
            <a:r>
              <a:rPr lang="ru-RU" sz="1700" dirty="0" err="1" smtClean="0">
                <a:latin typeface="A3 Arial AzLat" pitchFamily="34" charset="-52"/>
              </a:rPr>
              <a:t>баьлы</a:t>
            </a:r>
            <a:r>
              <a:rPr lang="ru-RU" sz="1700" dirty="0" smtClean="0">
                <a:latin typeface="A3 Arial AzLat" pitchFamily="34" charset="-52"/>
              </a:rPr>
              <a:t> </a:t>
            </a:r>
            <a:r>
              <a:rPr lang="ru-RU" sz="1700" dirty="0" err="1" smtClean="0">
                <a:latin typeface="A3 Arial AzLat" pitchFamily="34" charset="-52"/>
              </a:rPr>
              <a:t>мящкямя</a:t>
            </a:r>
            <a:r>
              <a:rPr lang="ru-RU" sz="1700" dirty="0" smtClean="0">
                <a:latin typeface="A3 Arial AzLat" pitchFamily="34" charset="-52"/>
              </a:rPr>
              <a:t> </a:t>
            </a:r>
            <a:r>
              <a:rPr lang="ru-RU" sz="1700" dirty="0" err="1" smtClean="0">
                <a:latin typeface="A3 Arial AzLat" pitchFamily="34" charset="-52"/>
              </a:rPr>
              <a:t>просеси</a:t>
            </a:r>
            <a:r>
              <a:rPr lang="ru-RU" sz="1700" dirty="0" smtClean="0">
                <a:latin typeface="A3 Arial AzLat" pitchFamily="34" charset="-52"/>
              </a:rPr>
              <a:t>, </a:t>
            </a:r>
            <a:r>
              <a:rPr lang="ru-RU" sz="1700" dirty="0" err="1" smtClean="0">
                <a:latin typeface="A3 Arial AzLat" pitchFamily="34" charset="-52"/>
              </a:rPr>
              <a:t>дяръ</a:t>
            </a:r>
            <a:r>
              <a:rPr lang="ru-RU" sz="1700" dirty="0" smtClean="0">
                <a:latin typeface="A3 Arial AzLat" pitchFamily="34" charset="-52"/>
              </a:rPr>
              <a:t> </a:t>
            </a:r>
            <a:r>
              <a:rPr lang="ru-RU" sz="1700" dirty="0" err="1" smtClean="0">
                <a:latin typeface="A3 Arial AzLat" pitchFamily="34" charset="-52"/>
              </a:rPr>
              <a:t>олунмуш</a:t>
            </a:r>
            <a:r>
              <a:rPr lang="ru-RU" sz="1700" dirty="0" smtClean="0">
                <a:latin typeface="A3 Arial AzLat" pitchFamily="34" charset="-52"/>
              </a:rPr>
              <a:t> </a:t>
            </a:r>
            <a:r>
              <a:rPr lang="ru-RU" sz="1700" dirty="0" err="1" smtClean="0">
                <a:latin typeface="A3 Arial AzLat" pitchFamily="34" charset="-52"/>
              </a:rPr>
              <a:t>материалырн</a:t>
            </a:r>
            <a:r>
              <a:rPr lang="ru-RU" sz="1700" dirty="0" smtClean="0">
                <a:latin typeface="A3 Arial AzLat" pitchFamily="34" charset="-52"/>
              </a:rPr>
              <a:t> </a:t>
            </a:r>
            <a:r>
              <a:rPr lang="ru-RU" sz="1700" dirty="0" err="1" smtClean="0">
                <a:latin typeface="A3 Arial AzLat" pitchFamily="34" charset="-52"/>
              </a:rPr>
              <a:t>мцсадиряси</a:t>
            </a:r>
            <a:r>
              <a:rPr lang="ru-RU" sz="1700" dirty="0" smtClean="0">
                <a:latin typeface="A3 Arial AzLat" pitchFamily="34" charset="-52"/>
              </a:rPr>
              <a:t> </a:t>
            </a:r>
            <a:r>
              <a:rPr lang="ru-RU" sz="1700" dirty="0" err="1" smtClean="0">
                <a:latin typeface="A3 Arial AzLat" pitchFamily="34" charset="-52"/>
              </a:rPr>
              <a:t>вя</a:t>
            </a:r>
            <a:r>
              <a:rPr lang="ru-RU" sz="1700" dirty="0" smtClean="0">
                <a:latin typeface="A3 Arial AzLat" pitchFamily="34" charset="-52"/>
              </a:rPr>
              <a:t> с.)</a:t>
            </a:r>
            <a:endParaRPr lang="ru-RU" sz="1700" dirty="0">
              <a:latin typeface="A3 Arial AzLat" pitchFamily="34" charset="-52"/>
            </a:endParaRPr>
          </a:p>
          <a:p>
            <a:pPr algn="just"/>
            <a:r>
              <a:rPr lang="ru-RU" sz="2000" dirty="0" smtClean="0">
                <a:latin typeface="A3 Arial AzLat" pitchFamily="34" charset="-52"/>
              </a:rPr>
              <a:t>- </a:t>
            </a:r>
            <a:r>
              <a:rPr lang="ru-RU" sz="2000" dirty="0" err="1" smtClean="0">
                <a:latin typeface="A3 Arial AzLat" pitchFamily="34" charset="-52"/>
              </a:rPr>
              <a:t>Шяхся</a:t>
            </a:r>
            <a:r>
              <a:rPr lang="az-Latn-AZ" sz="2000" dirty="0" smtClean="0"/>
              <a:t> </a:t>
            </a:r>
            <a:r>
              <a:rPr lang="ru-RU" sz="2000" dirty="0" err="1" smtClean="0">
                <a:latin typeface="A3 Arial AzLat" pitchFamily="34" charset="-52"/>
              </a:rPr>
              <a:t>мя</a:t>
            </a:r>
            <a:r>
              <a:rPr lang="az-Latn-AZ" sz="2000" dirty="0" smtClean="0"/>
              <a:t>lumat </a:t>
            </a:r>
            <a:r>
              <a:rPr lang="az-Latn-AZ" sz="2000" dirty="0"/>
              <a:t>ve ya </a:t>
            </a:r>
            <a:r>
              <a:rPr lang="ru-RU" sz="2000" dirty="0" err="1" smtClean="0">
                <a:latin typeface="A3 Arial AzLat" pitchFamily="34" charset="-52"/>
              </a:rPr>
              <a:t>ря</a:t>
            </a:r>
            <a:r>
              <a:rPr lang="az-Latn-AZ" sz="2000" dirty="0" smtClean="0"/>
              <a:t>y</a:t>
            </a:r>
            <a:r>
              <a:rPr lang="ru-RU" sz="2000" dirty="0" smtClean="0">
                <a:latin typeface="A3 Arial AzLat" pitchFamily="34" charset="-52"/>
              </a:rPr>
              <a:t>ля</a:t>
            </a:r>
            <a:r>
              <a:rPr lang="az-Latn-AZ" sz="2000" dirty="0" smtClean="0"/>
              <a:t>ri </a:t>
            </a:r>
            <a:r>
              <a:rPr lang="az-Latn-AZ" sz="2000" dirty="0"/>
              <a:t>yaymasına </a:t>
            </a:r>
            <a:r>
              <a:rPr lang="az-Latn-AZ" sz="2000" dirty="0" smtClean="0"/>
              <a:t>mane</a:t>
            </a:r>
            <a:r>
              <a:rPr lang="ru-RU" sz="2000" dirty="0" smtClean="0">
                <a:latin typeface="A3 Arial AzLat" pitchFamily="34" charset="-52"/>
              </a:rPr>
              <a:t>я</a:t>
            </a:r>
            <a:r>
              <a:rPr lang="az-Latn-AZ" sz="2000" dirty="0" smtClean="0"/>
              <a:t> yaradılmırsa</a:t>
            </a:r>
            <a:r>
              <a:rPr lang="ru-RU" sz="2000" dirty="0" smtClean="0"/>
              <a:t>,</a:t>
            </a:r>
            <a:r>
              <a:rPr lang="az-Latn-AZ" sz="2000" dirty="0" smtClean="0"/>
              <a:t> </a:t>
            </a:r>
            <a:r>
              <a:rPr lang="az-Latn-AZ" sz="2000" dirty="0"/>
              <a:t>lakin buna göre sonradan </a:t>
            </a:r>
            <a:r>
              <a:rPr lang="ru-RU" sz="2000" dirty="0" err="1" smtClean="0">
                <a:latin typeface="A3 Arial AzLat" pitchFamily="34" charset="-52"/>
              </a:rPr>
              <a:t>ъя</a:t>
            </a:r>
            <a:r>
              <a:rPr lang="az-Latn-AZ" sz="2000" dirty="0" smtClean="0"/>
              <a:t>za v</a:t>
            </a:r>
            <a:r>
              <a:rPr lang="ru-RU" sz="2000" dirty="0" smtClean="0">
                <a:latin typeface="A3 Arial AzLat" pitchFamily="34" charset="-52"/>
              </a:rPr>
              <a:t>е</a:t>
            </a:r>
            <a:r>
              <a:rPr lang="az-Latn-AZ" sz="2000" dirty="0" smtClean="0"/>
              <a:t>rilirsə </a:t>
            </a:r>
            <a:r>
              <a:rPr lang="az-Latn-AZ" sz="2000" dirty="0"/>
              <a:t>bu da ifadə azadlığına müdaxilədir.</a:t>
            </a:r>
            <a:endParaRPr lang="ru-RU" sz="2000" dirty="0">
              <a:latin typeface="A3 Arial AzLat" pitchFamily="34" charset="-52"/>
            </a:endParaRPr>
          </a:p>
        </p:txBody>
      </p:sp>
      <p:sp>
        <p:nvSpPr>
          <p:cNvPr id="3" name="Заголовок 2"/>
          <p:cNvSpPr>
            <a:spLocks noGrp="1"/>
          </p:cNvSpPr>
          <p:nvPr>
            <p:ph type="title"/>
          </p:nvPr>
        </p:nvSpPr>
        <p:spPr/>
        <p:txBody>
          <a:bodyPr>
            <a:noAutofit/>
          </a:bodyPr>
          <a:lstStyle/>
          <a:p>
            <a:r>
              <a:rPr lang="ru-RU" sz="2800" dirty="0" err="1">
                <a:latin typeface="A3 Arial AzLat" pitchFamily="34" charset="-52"/>
              </a:rPr>
              <a:t>Ифадя</a:t>
            </a:r>
            <a:r>
              <a:rPr lang="ru-RU" sz="2800" dirty="0">
                <a:latin typeface="A3 Arial AzLat" pitchFamily="34" charset="-52"/>
              </a:rPr>
              <a:t> </a:t>
            </a:r>
            <a:r>
              <a:rPr lang="ru-RU" sz="2800" dirty="0" err="1">
                <a:latin typeface="A3 Arial AzLat" pitchFamily="34" charset="-52"/>
              </a:rPr>
              <a:t>азадлыьы</a:t>
            </a:r>
            <a:r>
              <a:rPr lang="ru-RU" sz="2800" dirty="0">
                <a:latin typeface="A3 Arial AzLat" pitchFamily="34" charset="-52"/>
              </a:rPr>
              <a:t> </a:t>
            </a:r>
            <a:r>
              <a:rPr lang="ru-RU" sz="2800" dirty="0" err="1">
                <a:latin typeface="A3 Arial AzLat" pitchFamily="34" charset="-52"/>
              </a:rPr>
              <a:t>щцгугунун</a:t>
            </a:r>
            <a:r>
              <a:rPr lang="ru-RU" sz="2800" dirty="0">
                <a:latin typeface="A3 Arial AzLat" pitchFamily="34" charset="-52"/>
              </a:rPr>
              <a:t> </a:t>
            </a:r>
            <a:r>
              <a:rPr lang="ru-RU" sz="2800" dirty="0" err="1">
                <a:latin typeface="A3 Arial AzLat" pitchFamily="34" charset="-52"/>
              </a:rPr>
              <a:t>щяйата</a:t>
            </a:r>
            <a:r>
              <a:rPr lang="ru-RU" sz="2800" dirty="0">
                <a:latin typeface="A3 Arial AzLat" pitchFamily="34" charset="-52"/>
              </a:rPr>
              <a:t> </a:t>
            </a:r>
            <a:r>
              <a:rPr lang="ru-RU" sz="2800" dirty="0" err="1">
                <a:latin typeface="A3 Arial AzLat" pitchFamily="34" charset="-52"/>
              </a:rPr>
              <a:t>кечирилмясиня</a:t>
            </a:r>
            <a:r>
              <a:rPr lang="ru-RU" sz="2800" dirty="0">
                <a:latin typeface="A3 Arial AzLat" pitchFamily="34" charset="-52"/>
              </a:rPr>
              <a:t> </a:t>
            </a:r>
            <a:r>
              <a:rPr lang="ru-RU" sz="2800" dirty="0" err="1">
                <a:latin typeface="A3 Arial AzLat" pitchFamily="34" charset="-52"/>
              </a:rPr>
              <a:t>гойулан</a:t>
            </a:r>
            <a:r>
              <a:rPr lang="ru-RU" sz="2800" dirty="0">
                <a:latin typeface="A3 Arial AzLat" pitchFamily="34" charset="-52"/>
              </a:rPr>
              <a:t> </a:t>
            </a:r>
            <a:r>
              <a:rPr lang="ru-RU" sz="2800" dirty="0" err="1">
                <a:latin typeface="A3 Arial AzLat" pitchFamily="34" charset="-52"/>
              </a:rPr>
              <a:t>мящдудиййятляр</a:t>
            </a:r>
            <a:r>
              <a:rPr lang="ru-RU" sz="2800" dirty="0">
                <a:latin typeface="A3 Arial AzLat" pitchFamily="34" charset="-52"/>
              </a:rPr>
              <a:t> </a:t>
            </a:r>
            <a:r>
              <a:rPr lang="ru-RU" sz="2800" dirty="0" smtClean="0">
                <a:latin typeface="A3 Arial AzLat" pitchFamily="34" charset="-52"/>
              </a:rPr>
              <a:t/>
            </a:r>
            <a:br>
              <a:rPr lang="ru-RU" sz="2800" dirty="0" smtClean="0">
                <a:latin typeface="A3 Arial AzLat" pitchFamily="34" charset="-52"/>
              </a:rPr>
            </a:br>
            <a:r>
              <a:rPr lang="ru-RU" sz="2800" dirty="0" smtClean="0">
                <a:latin typeface="A3 Arial AzLat" pitchFamily="34" charset="-52"/>
              </a:rPr>
              <a:t>(</a:t>
            </a:r>
            <a:r>
              <a:rPr lang="ru-RU" sz="2800" dirty="0">
                <a:latin typeface="A3 Arial AzLat" pitchFamily="34" charset="-52"/>
              </a:rPr>
              <a:t>10-ъу</a:t>
            </a:r>
            <a:r>
              <a:rPr lang="az-Latn-AZ" sz="2800" dirty="0"/>
              <a:t> </a:t>
            </a:r>
            <a:r>
              <a:rPr lang="ru-RU" sz="2800" dirty="0" err="1">
                <a:latin typeface="A3 Arial AzLat" pitchFamily="34" charset="-52"/>
              </a:rPr>
              <a:t>маддянин</a:t>
            </a:r>
            <a:r>
              <a:rPr lang="ru-RU" sz="2800" dirty="0">
                <a:latin typeface="A3 Arial AzLat" pitchFamily="34" charset="-52"/>
              </a:rPr>
              <a:t> </a:t>
            </a:r>
            <a:r>
              <a:rPr lang="ru-RU" sz="2800" dirty="0" smtClean="0">
                <a:latin typeface="A3 Arial AzLat" pitchFamily="34" charset="-52"/>
              </a:rPr>
              <a:t>2-ъи </a:t>
            </a:r>
            <a:r>
              <a:rPr lang="ru-RU" sz="2800" dirty="0" err="1" smtClean="0">
                <a:latin typeface="A3 Arial AzLat" pitchFamily="34" charset="-52"/>
              </a:rPr>
              <a:t>бянди</a:t>
            </a:r>
            <a:r>
              <a:rPr lang="ru-RU" sz="2800" dirty="0" smtClean="0">
                <a:latin typeface="A3 Arial AzLat" pitchFamily="34" charset="-52"/>
              </a:rPr>
              <a:t>)</a:t>
            </a:r>
            <a:endParaRPr lang="ru-RU" sz="2800" dirty="0"/>
          </a:p>
        </p:txBody>
      </p:sp>
    </p:spTree>
    <p:extLst>
      <p:ext uri="{BB962C8B-B14F-4D97-AF65-F5344CB8AC3E}">
        <p14:creationId xmlns:p14="http://schemas.microsoft.com/office/powerpoint/2010/main" val="15039054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492896"/>
            <a:ext cx="7408333" cy="3816424"/>
          </a:xfrm>
        </p:spPr>
        <p:txBody>
          <a:bodyPr>
            <a:noAutofit/>
          </a:bodyPr>
          <a:lstStyle/>
          <a:p>
            <a:pPr algn="just"/>
            <a:r>
              <a:rPr lang="ru-RU" sz="1800" dirty="0" err="1"/>
              <a:t>Avropa</a:t>
            </a:r>
            <a:r>
              <a:rPr lang="ru-RU" sz="1800" dirty="0"/>
              <a:t> </a:t>
            </a:r>
            <a:r>
              <a:rPr lang="ru-RU" sz="1800" dirty="0" err="1"/>
              <a:t>Məhkəməsi</a:t>
            </a:r>
            <a:r>
              <a:rPr lang="ru-RU" sz="1800" dirty="0"/>
              <a:t> 10-cu </a:t>
            </a:r>
            <a:r>
              <a:rPr lang="ru-RU" sz="1800" dirty="0" err="1"/>
              <a:t>maddənin</a:t>
            </a:r>
            <a:r>
              <a:rPr lang="ru-RU" sz="1800" dirty="0"/>
              <a:t> 2-ci </a:t>
            </a:r>
            <a:r>
              <a:rPr lang="ru-RU" sz="1800" dirty="0" err="1"/>
              <a:t>bəndinə</a:t>
            </a:r>
            <a:r>
              <a:rPr lang="ru-RU" sz="1800" dirty="0"/>
              <a:t> </a:t>
            </a:r>
            <a:r>
              <a:rPr lang="ru-RU" sz="1800" dirty="0" err="1"/>
              <a:t>uyğun</a:t>
            </a:r>
            <a:r>
              <a:rPr lang="ru-RU" sz="1800" dirty="0"/>
              <a:t> </a:t>
            </a:r>
            <a:r>
              <a:rPr lang="ru-RU" sz="1800" dirty="0" err="1"/>
              <a:t>olaraq</a:t>
            </a:r>
            <a:r>
              <a:rPr lang="ru-RU" sz="1800" dirty="0"/>
              <a:t>, </a:t>
            </a:r>
            <a:r>
              <a:rPr lang="ru-RU" sz="1800" dirty="0" err="1"/>
              <a:t>ifadə</a:t>
            </a:r>
            <a:r>
              <a:rPr lang="ru-RU" sz="1800" dirty="0"/>
              <a:t> </a:t>
            </a:r>
            <a:r>
              <a:rPr lang="ru-RU" sz="1800" dirty="0" err="1"/>
              <a:t>azadlığına</a:t>
            </a:r>
            <a:r>
              <a:rPr lang="ru-RU" sz="1800" dirty="0"/>
              <a:t> </a:t>
            </a:r>
            <a:r>
              <a:rPr lang="ru-RU" sz="1800" dirty="0" err="1"/>
              <a:t>müdaxilə</a:t>
            </a:r>
            <a:r>
              <a:rPr lang="ru-RU" sz="1800" dirty="0"/>
              <a:t> </a:t>
            </a:r>
            <a:r>
              <a:rPr lang="ru-RU" sz="1800" dirty="0" err="1"/>
              <a:t>edərkən</a:t>
            </a:r>
            <a:r>
              <a:rPr lang="ru-RU" sz="1800" dirty="0"/>
              <a:t> </a:t>
            </a:r>
            <a:r>
              <a:rPr lang="ru-RU" sz="1800" dirty="0" err="1" smtClean="0"/>
              <a:t>üç</a:t>
            </a:r>
            <a:r>
              <a:rPr lang="ru-RU" sz="1800" dirty="0" smtClean="0"/>
              <a:t> </a:t>
            </a:r>
            <a:r>
              <a:rPr lang="ru-RU" sz="1800" dirty="0" err="1"/>
              <a:t>şərtin</a:t>
            </a:r>
            <a:r>
              <a:rPr lang="ru-RU" sz="1800" dirty="0"/>
              <a:t> </a:t>
            </a:r>
            <a:r>
              <a:rPr lang="ru-RU" sz="1800" dirty="0" err="1"/>
              <a:t>toplusuna</a:t>
            </a:r>
            <a:r>
              <a:rPr lang="ru-RU" sz="1800" dirty="0"/>
              <a:t> </a:t>
            </a:r>
            <a:r>
              <a:rPr lang="ru-RU" sz="1800" dirty="0" err="1"/>
              <a:t>riayət</a:t>
            </a:r>
            <a:r>
              <a:rPr lang="ru-RU" sz="1800" dirty="0"/>
              <a:t> </a:t>
            </a:r>
            <a:r>
              <a:rPr lang="ru-RU" sz="1800" dirty="0" err="1"/>
              <a:t>etməyi</a:t>
            </a:r>
            <a:r>
              <a:rPr lang="ru-RU" sz="1800" dirty="0"/>
              <a:t> </a:t>
            </a:r>
            <a:r>
              <a:rPr lang="ru-RU" sz="1800" dirty="0" err="1"/>
              <a:t>tələb</a:t>
            </a:r>
            <a:r>
              <a:rPr lang="ru-RU" sz="1800" dirty="0"/>
              <a:t> </a:t>
            </a:r>
            <a:r>
              <a:rPr lang="ru-RU" sz="1800" dirty="0" err="1"/>
              <a:t>edir</a:t>
            </a:r>
            <a:r>
              <a:rPr lang="ru-RU" sz="1800" dirty="0"/>
              <a:t>:  </a:t>
            </a:r>
          </a:p>
          <a:p>
            <a:pPr algn="just"/>
            <a:r>
              <a:rPr lang="ru-RU" sz="1800" dirty="0" smtClean="0"/>
              <a:t>1. </a:t>
            </a:r>
            <a:r>
              <a:rPr lang="ru-RU" sz="1800" dirty="0" err="1"/>
              <a:t>İfadə</a:t>
            </a:r>
            <a:r>
              <a:rPr lang="ru-RU" sz="1800" dirty="0"/>
              <a:t> </a:t>
            </a:r>
            <a:r>
              <a:rPr lang="ru-RU" sz="1800" dirty="0" err="1"/>
              <a:t>azadlığına</a:t>
            </a:r>
            <a:r>
              <a:rPr lang="ru-RU" sz="1800" dirty="0"/>
              <a:t> </a:t>
            </a:r>
            <a:r>
              <a:rPr lang="ru-RU" sz="1800" dirty="0" err="1"/>
              <a:t>müdaxilə</a:t>
            </a:r>
            <a:r>
              <a:rPr lang="ru-RU" sz="1800" dirty="0"/>
              <a:t> </a:t>
            </a:r>
            <a:r>
              <a:rPr lang="ru-RU" sz="1800" dirty="0" err="1"/>
              <a:t>qanunda</a:t>
            </a:r>
            <a:r>
              <a:rPr lang="ru-RU" sz="1800" dirty="0"/>
              <a:t> </a:t>
            </a:r>
            <a:r>
              <a:rPr lang="ru-RU" sz="1800" dirty="0" err="1"/>
              <a:t>nəzərdə</a:t>
            </a:r>
            <a:r>
              <a:rPr lang="ru-RU" sz="1800" dirty="0"/>
              <a:t> </a:t>
            </a:r>
            <a:r>
              <a:rPr lang="ru-RU" sz="1800" dirty="0" err="1"/>
              <a:t>tutulmalıdır</a:t>
            </a:r>
            <a:r>
              <a:rPr lang="ru-RU" sz="1800" dirty="0"/>
              <a:t>;  </a:t>
            </a:r>
          </a:p>
          <a:p>
            <a:pPr algn="just"/>
            <a:r>
              <a:rPr lang="ru-RU" sz="1800" dirty="0" smtClean="0"/>
              <a:t>2. </a:t>
            </a:r>
            <a:r>
              <a:rPr lang="ru-RU" sz="1800" dirty="0" err="1"/>
              <a:t>İfadə</a:t>
            </a:r>
            <a:r>
              <a:rPr lang="ru-RU" sz="1800" dirty="0"/>
              <a:t> </a:t>
            </a:r>
            <a:r>
              <a:rPr lang="ru-RU" sz="1800" dirty="0" err="1"/>
              <a:t>azadlığına</a:t>
            </a:r>
            <a:r>
              <a:rPr lang="ru-RU" sz="1800" dirty="0"/>
              <a:t> </a:t>
            </a:r>
            <a:r>
              <a:rPr lang="ru-RU" sz="1800" dirty="0" err="1"/>
              <a:t>müdaxilə</a:t>
            </a:r>
            <a:r>
              <a:rPr lang="ru-RU" sz="1800" dirty="0"/>
              <a:t> </a:t>
            </a:r>
            <a:r>
              <a:rPr lang="ru-RU" sz="1800" dirty="0" err="1"/>
              <a:t>ən</a:t>
            </a:r>
            <a:r>
              <a:rPr lang="ru-RU" sz="1800" dirty="0"/>
              <a:t> </a:t>
            </a:r>
            <a:r>
              <a:rPr lang="ru-RU" sz="1800" dirty="0" err="1"/>
              <a:t>azı</a:t>
            </a:r>
            <a:r>
              <a:rPr lang="ru-RU" sz="1800" dirty="0"/>
              <a:t> 10-cu </a:t>
            </a:r>
            <a:r>
              <a:rPr lang="ru-RU" sz="1800" dirty="0" err="1"/>
              <a:t>maddənin</a:t>
            </a:r>
            <a:r>
              <a:rPr lang="ru-RU" sz="1800" dirty="0"/>
              <a:t> 2-ci </a:t>
            </a:r>
            <a:r>
              <a:rPr lang="ru-RU" sz="1800" dirty="0" err="1"/>
              <a:t>bəndində</a:t>
            </a:r>
            <a:r>
              <a:rPr lang="ru-RU" sz="1800" dirty="0"/>
              <a:t> </a:t>
            </a:r>
            <a:r>
              <a:rPr lang="ru-RU" sz="1800" dirty="0" err="1"/>
              <a:t>nəzərdə</a:t>
            </a:r>
            <a:r>
              <a:rPr lang="ru-RU" sz="1800" dirty="0"/>
              <a:t> </a:t>
            </a:r>
            <a:r>
              <a:rPr lang="ru-RU" sz="1800" dirty="0" err="1"/>
              <a:t>tutulmuş</a:t>
            </a:r>
            <a:r>
              <a:rPr lang="ru-RU" sz="1800" dirty="0"/>
              <a:t> </a:t>
            </a:r>
            <a:r>
              <a:rPr lang="ru-RU" sz="1800" dirty="0" err="1"/>
              <a:t>legitim</a:t>
            </a:r>
            <a:r>
              <a:rPr lang="ru-RU" sz="1800" dirty="0"/>
              <a:t> </a:t>
            </a:r>
            <a:r>
              <a:rPr lang="ru-RU" sz="1800" dirty="0" err="1"/>
              <a:t>maraqlardan</a:t>
            </a:r>
            <a:r>
              <a:rPr lang="ru-RU" sz="1800" dirty="0"/>
              <a:t> </a:t>
            </a:r>
            <a:r>
              <a:rPr lang="ru-RU" sz="1800" dirty="0" err="1"/>
              <a:t>birinin</a:t>
            </a:r>
            <a:r>
              <a:rPr lang="ru-RU" sz="1800" dirty="0"/>
              <a:t> </a:t>
            </a:r>
            <a:r>
              <a:rPr lang="ru-RU" sz="1800" dirty="0" err="1" smtClean="0"/>
              <a:t>müdafiəsinə</a:t>
            </a:r>
            <a:r>
              <a:rPr lang="ru-RU" sz="1800" dirty="0" smtClean="0"/>
              <a:t> </a:t>
            </a:r>
            <a:r>
              <a:rPr lang="ru-RU" sz="1800" dirty="0" err="1"/>
              <a:t>yönəlməlidir</a:t>
            </a:r>
            <a:r>
              <a:rPr lang="ru-RU" sz="1800" dirty="0"/>
              <a:t>;   </a:t>
            </a:r>
          </a:p>
          <a:p>
            <a:pPr algn="just"/>
            <a:r>
              <a:rPr lang="ru-RU" sz="1800" dirty="0" smtClean="0"/>
              <a:t>3. </a:t>
            </a:r>
            <a:r>
              <a:rPr lang="ru-RU" sz="1800" dirty="0" err="1"/>
              <a:t>Müdaxilə</a:t>
            </a:r>
            <a:r>
              <a:rPr lang="ru-RU" sz="1800" dirty="0"/>
              <a:t> </a:t>
            </a:r>
            <a:r>
              <a:rPr lang="ru-RU" sz="1800" dirty="0" err="1"/>
              <a:t>demokratik</a:t>
            </a:r>
            <a:r>
              <a:rPr lang="ru-RU" sz="1800" dirty="0"/>
              <a:t> </a:t>
            </a:r>
            <a:r>
              <a:rPr lang="ru-RU" sz="1800" dirty="0" err="1" smtClean="0">
                <a:latin typeface="A3 Arial AzLat" pitchFamily="34" charset="-52"/>
              </a:rPr>
              <a:t>ъямиййятдя</a:t>
            </a:r>
            <a:r>
              <a:rPr lang="ru-RU" sz="1800" dirty="0" smtClean="0"/>
              <a:t> </a:t>
            </a:r>
            <a:r>
              <a:rPr lang="ru-RU" sz="1800" dirty="0" err="1"/>
              <a:t>zəruri</a:t>
            </a:r>
            <a:r>
              <a:rPr lang="ru-RU" sz="1800" dirty="0"/>
              <a:t> </a:t>
            </a:r>
            <a:r>
              <a:rPr lang="ru-RU" sz="1800" dirty="0" smtClean="0">
                <a:latin typeface="A3 Arial AzLat" pitchFamily="34" charset="-52"/>
              </a:rPr>
              <a:t>(</a:t>
            </a:r>
            <a:r>
              <a:rPr lang="ru-RU" sz="1800" dirty="0" err="1" smtClean="0">
                <a:latin typeface="A3 Arial AzLat" pitchFamily="34" charset="-52"/>
              </a:rPr>
              <a:t>тяхирясалынмаз</a:t>
            </a:r>
            <a:r>
              <a:rPr lang="ru-RU" sz="1800" dirty="0" smtClean="0">
                <a:latin typeface="A3 Arial AzLat" pitchFamily="34" charset="-52"/>
              </a:rPr>
              <a:t> </a:t>
            </a:r>
            <a:r>
              <a:rPr lang="ru-RU" sz="1800" dirty="0" err="1" smtClean="0">
                <a:latin typeface="A3 Arial AzLat" pitchFamily="34" charset="-52"/>
              </a:rPr>
              <a:t>иътимаи</a:t>
            </a:r>
            <a:r>
              <a:rPr lang="ru-RU" sz="1800" dirty="0" smtClean="0">
                <a:latin typeface="A3 Arial AzLat" pitchFamily="34" charset="-52"/>
              </a:rPr>
              <a:t> </a:t>
            </a:r>
            <a:r>
              <a:rPr lang="ru-RU" sz="1800" dirty="0" err="1" smtClean="0">
                <a:latin typeface="A3 Arial AzLat" pitchFamily="34" charset="-52"/>
              </a:rPr>
              <a:t>тялябат</a:t>
            </a:r>
            <a:r>
              <a:rPr lang="ru-RU" sz="1800" dirty="0" smtClean="0">
                <a:latin typeface="A3 Arial AzLat" pitchFamily="34" charset="-52"/>
              </a:rPr>
              <a:t>)</a:t>
            </a:r>
            <a:r>
              <a:rPr lang="ru-RU" sz="1800" dirty="0" smtClean="0"/>
              <a:t> </a:t>
            </a:r>
            <a:r>
              <a:rPr lang="ru-RU" sz="1800" dirty="0" err="1" smtClean="0"/>
              <a:t>olmalıdır</a:t>
            </a:r>
            <a:r>
              <a:rPr lang="ru-RU" sz="1800" dirty="0"/>
              <a:t>.  </a:t>
            </a:r>
            <a:endParaRPr lang="ru-RU" sz="1800" dirty="0" smtClean="0"/>
          </a:p>
          <a:p>
            <a:pPr>
              <a:lnSpc>
                <a:spcPts val="1200"/>
              </a:lnSpc>
            </a:pPr>
            <a:endParaRPr lang="ru-RU" sz="1800" dirty="0" smtClean="0"/>
          </a:p>
          <a:p>
            <a:r>
              <a:rPr lang="ru-RU" sz="1800" dirty="0" smtClean="0"/>
              <a:t>«</a:t>
            </a:r>
            <a:r>
              <a:rPr lang="ru-RU" sz="1800" dirty="0" err="1" smtClean="0"/>
              <a:t>Həndisayd</a:t>
            </a:r>
            <a:r>
              <a:rPr lang="ru-RU" sz="1800" dirty="0" smtClean="0"/>
              <a:t> </a:t>
            </a:r>
            <a:r>
              <a:rPr lang="ru-RU" sz="1800" dirty="0" err="1"/>
              <a:t>Birləşmiş</a:t>
            </a:r>
            <a:r>
              <a:rPr lang="ru-RU" sz="1800" dirty="0"/>
              <a:t> </a:t>
            </a:r>
            <a:r>
              <a:rPr lang="ru-RU" sz="1800" dirty="0" err="1"/>
              <a:t>Krallığa</a:t>
            </a:r>
            <a:r>
              <a:rPr lang="ru-RU" sz="1800" dirty="0"/>
              <a:t> </a:t>
            </a:r>
            <a:r>
              <a:rPr lang="ru-RU" sz="1800" dirty="0" err="1" smtClean="0"/>
              <a:t>qarşı</a:t>
            </a:r>
            <a:r>
              <a:rPr lang="ru-RU" sz="1800" dirty="0" smtClean="0"/>
              <a:t>» </a:t>
            </a:r>
            <a:r>
              <a:rPr lang="ru-RU" sz="1800" dirty="0" err="1"/>
              <a:t>işdə</a:t>
            </a:r>
            <a:r>
              <a:rPr lang="ru-RU" sz="1800" dirty="0"/>
              <a:t> </a:t>
            </a:r>
            <a:r>
              <a:rPr lang="ru-RU" sz="1800" dirty="0" err="1"/>
              <a:t>Avropa</a:t>
            </a:r>
            <a:r>
              <a:rPr lang="ru-RU" sz="1800" dirty="0"/>
              <a:t> </a:t>
            </a:r>
            <a:r>
              <a:rPr lang="ru-RU" sz="1800" dirty="0" err="1"/>
              <a:t>Məhkəməsi</a:t>
            </a:r>
            <a:r>
              <a:rPr lang="ru-RU" sz="1800" dirty="0"/>
              <a:t> </a:t>
            </a:r>
            <a:r>
              <a:rPr lang="ru-RU" sz="1800" dirty="0" err="1"/>
              <a:t>qeyd</a:t>
            </a:r>
            <a:r>
              <a:rPr lang="ru-RU" sz="1800" dirty="0"/>
              <a:t> </a:t>
            </a:r>
            <a:r>
              <a:rPr lang="ru-RU" sz="1800" dirty="0" err="1"/>
              <a:t>edib</a:t>
            </a:r>
            <a:r>
              <a:rPr lang="ru-RU" sz="1800" dirty="0"/>
              <a:t> </a:t>
            </a:r>
            <a:r>
              <a:rPr lang="ru-RU" sz="1800" dirty="0" err="1"/>
              <a:t>ki</a:t>
            </a:r>
            <a:r>
              <a:rPr lang="ru-RU" sz="1800" dirty="0"/>
              <a:t>:   </a:t>
            </a:r>
            <a:r>
              <a:rPr lang="en-US" sz="1800" dirty="0" smtClean="0"/>
              <a:t>“</a:t>
            </a:r>
            <a:r>
              <a:rPr lang="ru-RU" sz="1800" dirty="0" err="1"/>
              <a:t>İfadə</a:t>
            </a:r>
            <a:r>
              <a:rPr lang="ru-RU" sz="1800" dirty="0"/>
              <a:t> </a:t>
            </a:r>
            <a:r>
              <a:rPr lang="ru-RU" sz="1800" dirty="0" err="1"/>
              <a:t>azadlığına</a:t>
            </a:r>
            <a:r>
              <a:rPr lang="ru-RU" sz="1800" dirty="0"/>
              <a:t> </a:t>
            </a:r>
            <a:r>
              <a:rPr lang="ru-RU" sz="1800" dirty="0" err="1"/>
              <a:t>qoyulan</a:t>
            </a:r>
            <a:r>
              <a:rPr lang="ru-RU" sz="1800" dirty="0"/>
              <a:t> </a:t>
            </a:r>
            <a:r>
              <a:rPr lang="ru-RU" sz="1800" dirty="0" err="1"/>
              <a:t>bütün</a:t>
            </a:r>
            <a:r>
              <a:rPr lang="ru-RU" sz="1800" dirty="0"/>
              <a:t> </a:t>
            </a:r>
            <a:r>
              <a:rPr lang="ru-RU" sz="1800" dirty="0" err="1"/>
              <a:t>məhdudiyyətlər</a:t>
            </a:r>
            <a:r>
              <a:rPr lang="ru-RU" sz="1800" dirty="0"/>
              <a:t> </a:t>
            </a:r>
            <a:r>
              <a:rPr lang="ru-RU" sz="1800" dirty="0" err="1"/>
              <a:t>dar</a:t>
            </a:r>
            <a:r>
              <a:rPr lang="ru-RU" sz="1800" dirty="0"/>
              <a:t> </a:t>
            </a:r>
            <a:r>
              <a:rPr lang="ru-RU" sz="1800" dirty="0" err="1"/>
              <a:t>yozulmalıdır</a:t>
            </a:r>
            <a:r>
              <a:rPr lang="ru-RU" sz="1800" dirty="0"/>
              <a:t>. </a:t>
            </a:r>
            <a:r>
              <a:rPr lang="ru-RU" sz="1800" dirty="0" err="1"/>
              <a:t>Razılığa</a:t>
            </a:r>
            <a:r>
              <a:rPr lang="ru-RU" sz="1800" dirty="0"/>
              <a:t> </a:t>
            </a:r>
            <a:r>
              <a:rPr lang="ru-RU" sz="1800" dirty="0" err="1"/>
              <a:t>gəlmiş</a:t>
            </a:r>
            <a:r>
              <a:rPr lang="ru-RU" sz="1800" dirty="0"/>
              <a:t> </a:t>
            </a:r>
            <a:r>
              <a:rPr lang="ru-RU" sz="1800" dirty="0" err="1"/>
              <a:t>ali</a:t>
            </a:r>
            <a:r>
              <a:rPr lang="ru-RU" sz="1800" dirty="0"/>
              <a:t> </a:t>
            </a:r>
            <a:r>
              <a:rPr lang="ru-RU" sz="1800" dirty="0" err="1"/>
              <a:t>tərəflərdən</a:t>
            </a:r>
            <a:r>
              <a:rPr lang="ru-RU" sz="1800" dirty="0"/>
              <a:t> </a:t>
            </a:r>
            <a:r>
              <a:rPr lang="ru-RU" sz="1800" dirty="0" err="1"/>
              <a:t>heç</a:t>
            </a:r>
            <a:r>
              <a:rPr lang="ru-RU" sz="1800" dirty="0"/>
              <a:t> </a:t>
            </a:r>
            <a:r>
              <a:rPr lang="ru-RU" sz="1800" dirty="0" err="1"/>
              <a:t>biri</a:t>
            </a:r>
            <a:r>
              <a:rPr lang="ru-RU" sz="1800" dirty="0"/>
              <a:t> </a:t>
            </a:r>
            <a:r>
              <a:rPr lang="ru-RU" sz="1800" dirty="0" err="1"/>
              <a:t>ifadə</a:t>
            </a:r>
            <a:r>
              <a:rPr lang="ru-RU" sz="1800" dirty="0"/>
              <a:t> </a:t>
            </a:r>
            <a:r>
              <a:rPr lang="ru-RU" sz="1800" dirty="0" err="1"/>
              <a:t>azadlığını</a:t>
            </a:r>
            <a:r>
              <a:rPr lang="ru-RU" sz="1800" dirty="0"/>
              <a:t> </a:t>
            </a:r>
            <a:r>
              <a:rPr lang="ru-RU" sz="1800" dirty="0" err="1"/>
              <a:t>Konvensiyada</a:t>
            </a:r>
            <a:r>
              <a:rPr lang="ru-RU" sz="1800" dirty="0"/>
              <a:t> </a:t>
            </a:r>
            <a:r>
              <a:rPr lang="ru-RU" sz="1800" dirty="0" err="1"/>
              <a:t>nəzərdə</a:t>
            </a:r>
            <a:r>
              <a:rPr lang="ru-RU" sz="1800" dirty="0"/>
              <a:t> </a:t>
            </a:r>
            <a:r>
              <a:rPr lang="ru-RU" sz="1800" dirty="0" err="1"/>
              <a:t>tutulandan</a:t>
            </a:r>
            <a:r>
              <a:rPr lang="ru-RU" sz="1800" dirty="0"/>
              <a:t> </a:t>
            </a:r>
            <a:r>
              <a:rPr lang="ru-RU" sz="1800" dirty="0" err="1"/>
              <a:t>daha</a:t>
            </a:r>
            <a:r>
              <a:rPr lang="ru-RU" sz="1800" dirty="0"/>
              <a:t> </a:t>
            </a:r>
            <a:r>
              <a:rPr lang="ru-RU" sz="1800" dirty="0" err="1"/>
              <a:t>artıq</a:t>
            </a:r>
            <a:r>
              <a:rPr lang="ru-RU" sz="1800" dirty="0"/>
              <a:t> </a:t>
            </a:r>
            <a:r>
              <a:rPr lang="ru-RU" sz="1800" dirty="0" err="1"/>
              <a:t>səviyyədə</a:t>
            </a:r>
            <a:r>
              <a:rPr lang="ru-RU" sz="1800" dirty="0"/>
              <a:t> </a:t>
            </a:r>
            <a:r>
              <a:rPr lang="ru-RU" sz="1800" dirty="0" err="1"/>
              <a:t>məhdudlaşdıra</a:t>
            </a:r>
            <a:r>
              <a:rPr lang="ru-RU" sz="1800" dirty="0"/>
              <a:t> </a:t>
            </a:r>
            <a:r>
              <a:rPr lang="ru-RU" sz="1800" dirty="0" err="1" smtClean="0"/>
              <a:t>bilməz</a:t>
            </a:r>
            <a:r>
              <a:rPr lang="ru-RU" sz="1800" dirty="0" smtClean="0"/>
              <a:t>» </a:t>
            </a:r>
            <a:endParaRPr lang="ru-RU" sz="1800" dirty="0"/>
          </a:p>
        </p:txBody>
      </p:sp>
      <p:sp>
        <p:nvSpPr>
          <p:cNvPr id="3" name="Заголовок 2"/>
          <p:cNvSpPr>
            <a:spLocks noGrp="1"/>
          </p:cNvSpPr>
          <p:nvPr>
            <p:ph type="title"/>
          </p:nvPr>
        </p:nvSpPr>
        <p:spPr/>
        <p:txBody>
          <a:bodyPr>
            <a:noAutofit/>
          </a:bodyPr>
          <a:lstStyle/>
          <a:p>
            <a:r>
              <a:rPr lang="ru-RU" sz="2800" dirty="0" err="1">
                <a:latin typeface="A3 Arial AzLat" pitchFamily="34" charset="-52"/>
              </a:rPr>
              <a:t>Ифадя</a:t>
            </a:r>
            <a:r>
              <a:rPr lang="ru-RU" sz="2800" dirty="0">
                <a:latin typeface="A3 Arial AzLat" pitchFamily="34" charset="-52"/>
              </a:rPr>
              <a:t> </a:t>
            </a:r>
            <a:r>
              <a:rPr lang="ru-RU" sz="2800" dirty="0" err="1">
                <a:latin typeface="A3 Arial AzLat" pitchFamily="34" charset="-52"/>
              </a:rPr>
              <a:t>азадлыьы</a:t>
            </a:r>
            <a:r>
              <a:rPr lang="ru-RU" sz="2800" dirty="0">
                <a:latin typeface="A3 Arial AzLat" pitchFamily="34" charset="-52"/>
              </a:rPr>
              <a:t> </a:t>
            </a:r>
            <a:r>
              <a:rPr lang="ru-RU" sz="2800" dirty="0" err="1">
                <a:latin typeface="A3 Arial AzLat" pitchFamily="34" charset="-52"/>
              </a:rPr>
              <a:t>щцгугунун</a:t>
            </a:r>
            <a:r>
              <a:rPr lang="ru-RU" sz="2800" dirty="0">
                <a:latin typeface="A3 Arial AzLat" pitchFamily="34" charset="-52"/>
              </a:rPr>
              <a:t> </a:t>
            </a:r>
            <a:r>
              <a:rPr lang="ru-RU" sz="2800" dirty="0" err="1">
                <a:latin typeface="A3 Arial AzLat" pitchFamily="34" charset="-52"/>
              </a:rPr>
              <a:t>щяйата</a:t>
            </a:r>
            <a:r>
              <a:rPr lang="ru-RU" sz="2800" dirty="0">
                <a:latin typeface="A3 Arial AzLat" pitchFamily="34" charset="-52"/>
              </a:rPr>
              <a:t> </a:t>
            </a:r>
            <a:r>
              <a:rPr lang="ru-RU" sz="2800" dirty="0" err="1">
                <a:latin typeface="A3 Arial AzLat" pitchFamily="34" charset="-52"/>
              </a:rPr>
              <a:t>кечирилмясиня</a:t>
            </a:r>
            <a:r>
              <a:rPr lang="ru-RU" sz="2800" dirty="0">
                <a:latin typeface="A3 Arial AzLat" pitchFamily="34" charset="-52"/>
              </a:rPr>
              <a:t> </a:t>
            </a:r>
            <a:r>
              <a:rPr lang="ru-RU" sz="2800" dirty="0" err="1">
                <a:latin typeface="A3 Arial AzLat" pitchFamily="34" charset="-52"/>
              </a:rPr>
              <a:t>гойулан</a:t>
            </a:r>
            <a:r>
              <a:rPr lang="ru-RU" sz="2800" dirty="0">
                <a:latin typeface="A3 Arial AzLat" pitchFamily="34" charset="-52"/>
              </a:rPr>
              <a:t> </a:t>
            </a:r>
            <a:r>
              <a:rPr lang="ru-RU" sz="2800" dirty="0" err="1">
                <a:latin typeface="A3 Arial AzLat" pitchFamily="34" charset="-52"/>
              </a:rPr>
              <a:t>мящдудиййятляр</a:t>
            </a:r>
            <a:r>
              <a:rPr lang="ru-RU" sz="2800" dirty="0">
                <a:latin typeface="A3 Arial AzLat" pitchFamily="34" charset="-52"/>
              </a:rPr>
              <a:t> </a:t>
            </a:r>
            <a:br>
              <a:rPr lang="ru-RU" sz="2800" dirty="0">
                <a:latin typeface="A3 Arial AzLat" pitchFamily="34" charset="-52"/>
              </a:rPr>
            </a:br>
            <a:r>
              <a:rPr lang="ru-RU" sz="2800" dirty="0">
                <a:latin typeface="A3 Arial AzLat" pitchFamily="34" charset="-52"/>
              </a:rPr>
              <a:t>(10-ъу</a:t>
            </a:r>
            <a:r>
              <a:rPr lang="az-Latn-AZ" sz="2800" dirty="0"/>
              <a:t> </a:t>
            </a:r>
            <a:r>
              <a:rPr lang="ru-RU" sz="2800" dirty="0" err="1">
                <a:latin typeface="A3 Arial AzLat" pitchFamily="34" charset="-52"/>
              </a:rPr>
              <a:t>маддянин</a:t>
            </a:r>
            <a:r>
              <a:rPr lang="ru-RU" sz="2800" dirty="0">
                <a:latin typeface="A3 Arial AzLat" pitchFamily="34" charset="-52"/>
              </a:rPr>
              <a:t> 2-ъи </a:t>
            </a:r>
            <a:r>
              <a:rPr lang="ru-RU" sz="2800" dirty="0" err="1">
                <a:latin typeface="A3 Arial AzLat" pitchFamily="34" charset="-52"/>
              </a:rPr>
              <a:t>бянди</a:t>
            </a:r>
            <a:r>
              <a:rPr lang="ru-RU" sz="2800" dirty="0">
                <a:latin typeface="A3 Arial AzLat" pitchFamily="34" charset="-52"/>
              </a:rPr>
              <a:t>)</a:t>
            </a:r>
            <a:endParaRPr lang="ru-RU" sz="2800" dirty="0"/>
          </a:p>
        </p:txBody>
      </p:sp>
    </p:spTree>
    <p:extLst>
      <p:ext uri="{BB962C8B-B14F-4D97-AF65-F5344CB8AC3E}">
        <p14:creationId xmlns:p14="http://schemas.microsoft.com/office/powerpoint/2010/main" val="51024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132856"/>
            <a:ext cx="7408333" cy="3993307"/>
          </a:xfrm>
        </p:spPr>
        <p:txBody>
          <a:bodyPr>
            <a:normAutofit fontScale="70000" lnSpcReduction="20000"/>
          </a:bodyPr>
          <a:lstStyle/>
          <a:p>
            <a:pPr algn="just"/>
            <a:r>
              <a:rPr lang="ru-RU" dirty="0" smtClean="0">
                <a:latin typeface="A3 Arial AzLat" pitchFamily="34" charset="-52"/>
              </a:rPr>
              <a:t>- </a:t>
            </a:r>
            <a:r>
              <a:rPr lang="az-Latn-AZ" dirty="0" smtClean="0"/>
              <a:t>Fikri </a:t>
            </a:r>
            <a:r>
              <a:rPr lang="az-Latn-AZ" dirty="0"/>
              <a:t>ifadə </a:t>
            </a:r>
            <a:r>
              <a:rPr lang="az-Latn-AZ" dirty="0" smtClean="0"/>
              <a:t>azadl</a:t>
            </a:r>
            <a:r>
              <a:rPr lang="ru-RU" dirty="0" err="1" smtClean="0">
                <a:latin typeface="A3 Arial AzLat" pitchFamily="34" charset="-52"/>
              </a:rPr>
              <a:t>ыьы</a:t>
            </a:r>
            <a:r>
              <a:rPr lang="az-Latn-AZ" dirty="0" smtClean="0"/>
              <a:t> </a:t>
            </a:r>
            <a:r>
              <a:rPr lang="az-Latn-AZ" dirty="0"/>
              <a:t>hüququna edilən bütün müdaxilələr qanun ilə nəzərdə tutulmalıdır</a:t>
            </a:r>
            <a:r>
              <a:rPr lang="az-Latn-AZ" dirty="0" smtClean="0"/>
              <a:t>.</a:t>
            </a:r>
            <a:r>
              <a:rPr lang="ru-RU" dirty="0" smtClean="0">
                <a:latin typeface="A3 Arial AzLat" pitchFamily="34" charset="-52"/>
              </a:rPr>
              <a:t> </a:t>
            </a:r>
            <a:r>
              <a:rPr lang="az-Latn-AZ" dirty="0" smtClean="0"/>
              <a:t>Bu </a:t>
            </a:r>
            <a:r>
              <a:rPr lang="az-Latn-AZ" dirty="0"/>
              <a:t>ifadənin başa düşülməsində mühüm anlayış “</a:t>
            </a:r>
            <a:r>
              <a:rPr lang="az-Latn-AZ" dirty="0" smtClean="0"/>
              <a:t>n</a:t>
            </a:r>
            <a:r>
              <a:rPr lang="ru-RU" dirty="0" smtClean="0">
                <a:latin typeface="A3 Arial AzLat" pitchFamily="34" charset="-52"/>
              </a:rPr>
              <a:t>я</a:t>
            </a:r>
            <a:r>
              <a:rPr lang="az-Latn-AZ" dirty="0" smtClean="0"/>
              <a:t>tic</a:t>
            </a:r>
            <a:r>
              <a:rPr lang="ru-RU" dirty="0" smtClean="0">
                <a:latin typeface="A3 Arial AzLat" pitchFamily="34" charset="-52"/>
              </a:rPr>
              <a:t>я</a:t>
            </a:r>
            <a:r>
              <a:rPr lang="az-Latn-AZ" dirty="0" smtClean="0"/>
              <a:t>l</a:t>
            </a:r>
            <a:r>
              <a:rPr lang="ru-RU" dirty="0" smtClean="0">
                <a:latin typeface="A3 Arial AzLat" pitchFamily="34" charset="-52"/>
              </a:rPr>
              <a:t>я</a:t>
            </a:r>
            <a:r>
              <a:rPr lang="az-Latn-AZ" dirty="0" smtClean="0"/>
              <a:t>rin </a:t>
            </a:r>
            <a:r>
              <a:rPr lang="az-Latn-AZ" dirty="0"/>
              <a:t>öncədən görülməsi”</a:t>
            </a:r>
            <a:r>
              <a:rPr lang="az-Latn-AZ" b="1" dirty="0"/>
              <a:t> </a:t>
            </a:r>
            <a:r>
              <a:rPr lang="az-Latn-AZ" dirty="0" smtClean="0"/>
              <a:t>anlayışıdır</a:t>
            </a:r>
            <a:r>
              <a:rPr lang="ru-RU" dirty="0" smtClean="0">
                <a:latin typeface="A3 Arial AzLat" pitchFamily="34" charset="-52"/>
              </a:rPr>
              <a:t>.</a:t>
            </a:r>
          </a:p>
          <a:p>
            <a:pPr algn="just"/>
            <a:r>
              <a:rPr lang="ru-RU" dirty="0">
                <a:latin typeface="A3 Arial AzLat" pitchFamily="34" charset="-52"/>
              </a:rPr>
              <a:t>-</a:t>
            </a:r>
            <a:r>
              <a:rPr lang="ru-RU" dirty="0" smtClean="0">
                <a:latin typeface="A3 Arial AzLat" pitchFamily="34" charset="-52"/>
              </a:rPr>
              <a:t> </a:t>
            </a:r>
            <a:r>
              <a:rPr lang="az-Latn-AZ" dirty="0" smtClean="0"/>
              <a:t>Məhkəmə </a:t>
            </a:r>
            <a:r>
              <a:rPr lang="az-Latn-AZ" dirty="0"/>
              <a:t>öncədən görülmə ifadəsini bələ şərh etmişdir </a:t>
            </a:r>
            <a:r>
              <a:rPr lang="az-Latn-AZ" dirty="0" smtClean="0"/>
              <a:t>ki</a:t>
            </a:r>
            <a:r>
              <a:rPr lang="ru-RU" dirty="0" smtClean="0"/>
              <a:t>; </a:t>
            </a:r>
            <a:endParaRPr lang="ru-RU" dirty="0" smtClean="0">
              <a:latin typeface="A3 Arial AzLat" pitchFamily="34" charset="-52"/>
            </a:endParaRPr>
          </a:p>
          <a:p>
            <a:pPr algn="just"/>
            <a:r>
              <a:rPr lang="ru-RU" dirty="0" smtClean="0">
                <a:latin typeface="A3 Arial AzLat" pitchFamily="34" charset="-52"/>
              </a:rPr>
              <a:t>а)</a:t>
            </a:r>
            <a:r>
              <a:rPr lang="az-Latn-AZ" dirty="0" smtClean="0"/>
              <a:t> qanun </a:t>
            </a:r>
            <a:r>
              <a:rPr lang="az-Latn-AZ" dirty="0"/>
              <a:t>adekvat qaydada catimli </a:t>
            </a:r>
            <a:r>
              <a:rPr lang="az-Latn-AZ" dirty="0" smtClean="0"/>
              <a:t>olmalidir</a:t>
            </a:r>
            <a:r>
              <a:rPr lang="ru-RU" dirty="0" smtClean="0">
                <a:latin typeface="A3 Arial AzLat" pitchFamily="34" charset="-52"/>
              </a:rPr>
              <a:t>,</a:t>
            </a:r>
            <a:r>
              <a:rPr lang="az-Latn-AZ" dirty="0" smtClean="0"/>
              <a:t> </a:t>
            </a:r>
            <a:endParaRPr lang="ru-RU" dirty="0" smtClean="0">
              <a:latin typeface="A3 Arial AzLat" pitchFamily="34" charset="-52"/>
            </a:endParaRPr>
          </a:p>
          <a:p>
            <a:pPr algn="just"/>
            <a:r>
              <a:rPr lang="ru-RU" dirty="0" smtClean="0">
                <a:latin typeface="A3 Arial AzLat" pitchFamily="34" charset="-52"/>
              </a:rPr>
              <a:t>б) </a:t>
            </a:r>
            <a:r>
              <a:rPr lang="az-Latn-AZ" dirty="0" smtClean="0"/>
              <a:t>qanun kifay</a:t>
            </a:r>
            <a:r>
              <a:rPr lang="ru-RU" dirty="0" err="1" smtClean="0">
                <a:latin typeface="A3 Arial AzLat" pitchFamily="34" charset="-52"/>
              </a:rPr>
              <a:t>ят</a:t>
            </a:r>
            <a:r>
              <a:rPr lang="az-Latn-AZ" dirty="0" smtClean="0"/>
              <a:t> q</a:t>
            </a:r>
            <a:r>
              <a:rPr lang="ru-RU" dirty="0" smtClean="0">
                <a:latin typeface="A3 Arial AzLat" pitchFamily="34" charset="-52"/>
              </a:rPr>
              <a:t>я</a:t>
            </a:r>
            <a:r>
              <a:rPr lang="az-Latn-AZ" dirty="0" smtClean="0"/>
              <a:t>d</a:t>
            </a:r>
            <a:r>
              <a:rPr lang="ru-RU" dirty="0" smtClean="0">
                <a:latin typeface="A3 Arial AzLat" pitchFamily="34" charset="-52"/>
              </a:rPr>
              <a:t>я</a:t>
            </a:r>
            <a:r>
              <a:rPr lang="az-Latn-AZ" dirty="0" smtClean="0"/>
              <a:t>r d</a:t>
            </a:r>
            <a:r>
              <a:rPr lang="ru-RU" dirty="0" smtClean="0">
                <a:latin typeface="A3 Arial AzLat" pitchFamily="34" charset="-52"/>
              </a:rPr>
              <a:t>я</a:t>
            </a:r>
            <a:r>
              <a:rPr lang="az-Latn-AZ" dirty="0" smtClean="0"/>
              <a:t>qiq ifad</a:t>
            </a:r>
            <a:r>
              <a:rPr lang="ru-RU" dirty="0" smtClean="0">
                <a:latin typeface="A3 Arial AzLat" pitchFamily="34" charset="-52"/>
              </a:rPr>
              <a:t>я</a:t>
            </a:r>
            <a:r>
              <a:rPr lang="az-Latn-AZ" dirty="0" smtClean="0"/>
              <a:t> edilm</a:t>
            </a:r>
            <a:r>
              <a:rPr lang="ru-RU" dirty="0" smtClean="0">
                <a:latin typeface="A3 Arial AzLat" pitchFamily="34" charset="-52"/>
              </a:rPr>
              <a:t>я</a:t>
            </a:r>
            <a:r>
              <a:rPr lang="az-Latn-AZ" dirty="0" smtClean="0"/>
              <a:t>lidir ki</a:t>
            </a:r>
            <a:r>
              <a:rPr lang="ru-RU" dirty="0" smtClean="0">
                <a:latin typeface="A3 Arial AzLat" pitchFamily="34" charset="-52"/>
              </a:rPr>
              <a:t>,</a:t>
            </a:r>
            <a:r>
              <a:rPr lang="az-Latn-AZ" dirty="0" smtClean="0"/>
              <a:t> </a:t>
            </a:r>
            <a:r>
              <a:rPr lang="az-Latn-AZ" dirty="0"/>
              <a:t>şəxs oz </a:t>
            </a:r>
            <a:r>
              <a:rPr lang="az-Latn-AZ" dirty="0" smtClean="0"/>
              <a:t>anlay</a:t>
            </a:r>
            <a:r>
              <a:rPr lang="ru-RU" dirty="0" smtClean="0">
                <a:latin typeface="A3 Arial AzLat" pitchFamily="34" charset="-52"/>
              </a:rPr>
              <a:t>ы</a:t>
            </a:r>
            <a:r>
              <a:rPr lang="az-Latn-AZ" dirty="0" smtClean="0"/>
              <a:t>slar</a:t>
            </a:r>
            <a:r>
              <a:rPr lang="ru-RU" dirty="0" smtClean="0">
                <a:latin typeface="A3 Arial AzLat" pitchFamily="34" charset="-52"/>
              </a:rPr>
              <a:t>ы</a:t>
            </a:r>
            <a:r>
              <a:rPr lang="az-Latn-AZ" dirty="0" smtClean="0"/>
              <a:t>n</a:t>
            </a:r>
            <a:r>
              <a:rPr lang="ru-RU" dirty="0" smtClean="0">
                <a:latin typeface="A3 Arial AzLat" pitchFamily="34" charset="-52"/>
              </a:rPr>
              <a:t>ы</a:t>
            </a:r>
            <a:r>
              <a:rPr lang="az-Latn-AZ" dirty="0" smtClean="0"/>
              <a:t> </a:t>
            </a:r>
            <a:r>
              <a:rPr lang="az-Latn-AZ" dirty="0"/>
              <a:t>tənzimləyə bilsin</a:t>
            </a:r>
            <a:r>
              <a:rPr lang="az-Latn-AZ" dirty="0" smtClean="0"/>
              <a:t>.</a:t>
            </a:r>
            <a:endParaRPr lang="ru-RU" dirty="0" smtClean="0"/>
          </a:p>
          <a:p>
            <a:pPr algn="just"/>
            <a:endParaRPr lang="ru-RU" dirty="0" smtClean="0"/>
          </a:p>
          <a:p>
            <a:pPr algn="just"/>
            <a:r>
              <a:rPr lang="ru-RU" dirty="0" err="1" smtClean="0"/>
              <a:t>Sandi</a:t>
            </a:r>
            <a:r>
              <a:rPr lang="ru-RU" dirty="0" smtClean="0"/>
              <a:t> </a:t>
            </a:r>
            <a:r>
              <a:rPr lang="ru-RU" dirty="0" err="1"/>
              <a:t>Tayms</a:t>
            </a:r>
            <a:r>
              <a:rPr lang="ru-RU" dirty="0"/>
              <a:t> </a:t>
            </a:r>
            <a:r>
              <a:rPr lang="ru-RU" dirty="0" err="1"/>
              <a:t>işində</a:t>
            </a:r>
            <a:r>
              <a:rPr lang="ru-RU" dirty="0"/>
              <a:t> (1979) </a:t>
            </a:r>
            <a:r>
              <a:rPr lang="ru-RU" dirty="0" err="1" smtClean="0"/>
              <a:t>Məhkəmə</a:t>
            </a:r>
            <a:r>
              <a:rPr lang="ru-RU" dirty="0" smtClean="0"/>
              <a:t> </a:t>
            </a:r>
            <a:r>
              <a:rPr lang="ru-RU" dirty="0" err="1"/>
              <a:t>dedi</a:t>
            </a:r>
            <a:r>
              <a:rPr lang="ru-RU" dirty="0"/>
              <a:t>:  «</a:t>
            </a:r>
            <a:r>
              <a:rPr lang="ru-RU" dirty="0" err="1"/>
              <a:t>Birincisi</a:t>
            </a:r>
            <a:r>
              <a:rPr lang="ru-RU" dirty="0"/>
              <a:t>, </a:t>
            </a:r>
            <a:r>
              <a:rPr lang="ru-RU" dirty="0" err="1"/>
              <a:t>qanunun</a:t>
            </a:r>
            <a:r>
              <a:rPr lang="ru-RU" dirty="0"/>
              <a:t> </a:t>
            </a:r>
            <a:r>
              <a:rPr lang="ru-RU" dirty="0" err="1"/>
              <a:t>adekvat</a:t>
            </a:r>
            <a:r>
              <a:rPr lang="ru-RU" dirty="0"/>
              <a:t> </a:t>
            </a:r>
            <a:r>
              <a:rPr lang="ru-RU" dirty="0" err="1"/>
              <a:t>çatımlılığı</a:t>
            </a:r>
            <a:r>
              <a:rPr lang="ru-RU" dirty="0"/>
              <a:t> </a:t>
            </a:r>
            <a:r>
              <a:rPr lang="ru-RU" dirty="0" err="1"/>
              <a:t>olmalıdır</a:t>
            </a:r>
            <a:r>
              <a:rPr lang="ru-RU" dirty="0"/>
              <a:t>: </a:t>
            </a:r>
            <a:r>
              <a:rPr lang="ru-RU" dirty="0" err="1"/>
              <a:t>vətəndaş</a:t>
            </a:r>
            <a:r>
              <a:rPr lang="ru-RU" dirty="0"/>
              <a:t> </a:t>
            </a:r>
            <a:r>
              <a:rPr lang="ru-RU" dirty="0" err="1"/>
              <a:t>verilmiş</a:t>
            </a:r>
            <a:r>
              <a:rPr lang="ru-RU" dirty="0"/>
              <a:t> </a:t>
            </a:r>
            <a:r>
              <a:rPr lang="ru-RU" dirty="0" err="1"/>
              <a:t>kazusa</a:t>
            </a:r>
            <a:r>
              <a:rPr lang="ru-RU" dirty="0"/>
              <a:t> </a:t>
            </a:r>
            <a:r>
              <a:rPr lang="ru-RU" dirty="0" err="1"/>
              <a:t>uyqulanmalı</a:t>
            </a:r>
            <a:r>
              <a:rPr lang="ru-RU" dirty="0"/>
              <a:t> (</a:t>
            </a:r>
            <a:r>
              <a:rPr lang="ru-RU" dirty="0" err="1"/>
              <a:t>tətbiq</a:t>
            </a:r>
            <a:r>
              <a:rPr lang="ru-RU" dirty="0"/>
              <a:t> </a:t>
            </a:r>
            <a:r>
              <a:rPr lang="ru-RU" dirty="0" err="1"/>
              <a:t>edilməli</a:t>
            </a:r>
            <a:r>
              <a:rPr lang="ru-RU" dirty="0"/>
              <a:t>) </a:t>
            </a:r>
            <a:r>
              <a:rPr lang="ru-RU" dirty="0" err="1"/>
              <a:t>hüquq</a:t>
            </a:r>
            <a:r>
              <a:rPr lang="ru-RU" dirty="0"/>
              <a:t> </a:t>
            </a:r>
            <a:r>
              <a:rPr lang="ru-RU" dirty="0" err="1"/>
              <a:t>qaydasından</a:t>
            </a:r>
            <a:r>
              <a:rPr lang="ru-RU" dirty="0"/>
              <a:t> </a:t>
            </a:r>
            <a:r>
              <a:rPr lang="ru-RU" dirty="0" err="1"/>
              <a:t>konkret</a:t>
            </a:r>
            <a:r>
              <a:rPr lang="ru-RU" dirty="0"/>
              <a:t> </a:t>
            </a:r>
            <a:r>
              <a:rPr lang="ru-RU" dirty="0" err="1"/>
              <a:t>vəziyyətdə</a:t>
            </a:r>
            <a:r>
              <a:rPr lang="ru-RU" dirty="0"/>
              <a:t> </a:t>
            </a:r>
            <a:r>
              <a:rPr lang="ru-RU" dirty="0" err="1"/>
              <a:t>adekvat</a:t>
            </a:r>
            <a:r>
              <a:rPr lang="ru-RU" dirty="0"/>
              <a:t> </a:t>
            </a:r>
            <a:r>
              <a:rPr lang="ru-RU" dirty="0" err="1"/>
              <a:t>xəbərdar</a:t>
            </a:r>
            <a:r>
              <a:rPr lang="ru-RU" dirty="0"/>
              <a:t> </a:t>
            </a:r>
            <a:r>
              <a:rPr lang="ru-RU" dirty="0" err="1"/>
              <a:t>olmaq</a:t>
            </a:r>
            <a:r>
              <a:rPr lang="ru-RU" dirty="0"/>
              <a:t> </a:t>
            </a:r>
            <a:r>
              <a:rPr lang="ru-RU" dirty="0" err="1"/>
              <a:t>imkanında</a:t>
            </a:r>
            <a:r>
              <a:rPr lang="ru-RU" dirty="0"/>
              <a:t> </a:t>
            </a:r>
            <a:r>
              <a:rPr lang="ru-RU" dirty="0" err="1"/>
              <a:t>olmalıdır</a:t>
            </a:r>
            <a:r>
              <a:rPr lang="ru-RU" dirty="0"/>
              <a:t>. </a:t>
            </a:r>
            <a:r>
              <a:rPr lang="ru-RU" dirty="0" err="1"/>
              <a:t>İkincisi</a:t>
            </a:r>
            <a:r>
              <a:rPr lang="ru-RU" dirty="0"/>
              <a:t>, </a:t>
            </a:r>
            <a:r>
              <a:rPr lang="ru-RU" dirty="0" err="1"/>
              <a:t>öz</a:t>
            </a:r>
            <a:r>
              <a:rPr lang="ru-RU" dirty="0"/>
              <a:t> </a:t>
            </a:r>
            <a:r>
              <a:rPr lang="ru-RU" dirty="0" err="1"/>
              <a:t>davranışını</a:t>
            </a:r>
            <a:r>
              <a:rPr lang="ru-RU" dirty="0"/>
              <a:t> </a:t>
            </a:r>
            <a:r>
              <a:rPr lang="ru-RU" dirty="0" err="1"/>
              <a:t>düzənləməyinə</a:t>
            </a:r>
            <a:r>
              <a:rPr lang="ru-RU" dirty="0"/>
              <a:t> </a:t>
            </a:r>
            <a:r>
              <a:rPr lang="ru-RU" dirty="0" err="1"/>
              <a:t>vətəndaşı</a:t>
            </a:r>
            <a:r>
              <a:rPr lang="ru-RU" dirty="0"/>
              <a:t> </a:t>
            </a:r>
            <a:r>
              <a:rPr lang="ru-RU" dirty="0" err="1"/>
              <a:t>imkanlı</a:t>
            </a:r>
            <a:r>
              <a:rPr lang="ru-RU" dirty="0"/>
              <a:t> </a:t>
            </a:r>
            <a:r>
              <a:rPr lang="ru-RU" dirty="0" err="1"/>
              <a:t>edəcək</a:t>
            </a:r>
            <a:r>
              <a:rPr lang="ru-RU" dirty="0"/>
              <a:t> </a:t>
            </a:r>
            <a:r>
              <a:rPr lang="ru-RU" dirty="0" err="1"/>
              <a:t>yetərli</a:t>
            </a:r>
            <a:r>
              <a:rPr lang="ru-RU" dirty="0"/>
              <a:t> </a:t>
            </a:r>
            <a:r>
              <a:rPr lang="ru-RU" dirty="0" err="1"/>
              <a:t>dəqiqliklə</a:t>
            </a:r>
            <a:r>
              <a:rPr lang="ru-RU" dirty="0"/>
              <a:t> </a:t>
            </a:r>
            <a:r>
              <a:rPr lang="ru-RU" dirty="0" err="1"/>
              <a:t>formulə</a:t>
            </a:r>
            <a:r>
              <a:rPr lang="ru-RU" dirty="0"/>
              <a:t> </a:t>
            </a:r>
            <a:r>
              <a:rPr lang="ru-RU" dirty="0" err="1"/>
              <a:t>olunmayıbsa</a:t>
            </a:r>
            <a:r>
              <a:rPr lang="ru-RU" dirty="0"/>
              <a:t>, </a:t>
            </a:r>
            <a:r>
              <a:rPr lang="ru-RU" dirty="0" err="1"/>
              <a:t>norma</a:t>
            </a:r>
            <a:r>
              <a:rPr lang="ru-RU" dirty="0"/>
              <a:t> </a:t>
            </a:r>
            <a:r>
              <a:rPr lang="ru-RU" dirty="0" err="1"/>
              <a:t>qanun</a:t>
            </a:r>
            <a:r>
              <a:rPr lang="ru-RU" dirty="0"/>
              <a:t> </a:t>
            </a:r>
            <a:r>
              <a:rPr lang="ru-RU" dirty="0" err="1"/>
              <a:t>kimi</a:t>
            </a:r>
            <a:r>
              <a:rPr lang="ru-RU" dirty="0"/>
              <a:t> </a:t>
            </a:r>
            <a:r>
              <a:rPr lang="ru-RU" dirty="0" err="1"/>
              <a:t>götürülə</a:t>
            </a:r>
            <a:r>
              <a:rPr lang="ru-RU" dirty="0"/>
              <a:t> </a:t>
            </a:r>
            <a:r>
              <a:rPr lang="ru-RU" dirty="0" err="1"/>
              <a:t>bilməz</a:t>
            </a:r>
            <a:r>
              <a:rPr lang="ru-RU" dirty="0"/>
              <a:t>: </a:t>
            </a:r>
            <a:r>
              <a:rPr lang="ru-RU" dirty="0" err="1"/>
              <a:t>ehtiyacı</a:t>
            </a:r>
            <a:r>
              <a:rPr lang="ru-RU" dirty="0"/>
              <a:t> </a:t>
            </a:r>
            <a:r>
              <a:rPr lang="ru-RU" dirty="0" err="1"/>
              <a:t>olduqda</a:t>
            </a:r>
            <a:r>
              <a:rPr lang="ru-RU" dirty="0"/>
              <a:t> </a:t>
            </a:r>
            <a:r>
              <a:rPr lang="ru-RU" dirty="0" err="1"/>
              <a:t>gərəkən</a:t>
            </a:r>
            <a:r>
              <a:rPr lang="ru-RU" dirty="0"/>
              <a:t> </a:t>
            </a:r>
            <a:r>
              <a:rPr lang="ru-RU" dirty="0" err="1"/>
              <a:t>məsləhət</a:t>
            </a:r>
            <a:r>
              <a:rPr lang="ru-RU" dirty="0"/>
              <a:t> </a:t>
            </a:r>
            <a:r>
              <a:rPr lang="ru-RU" dirty="0" err="1"/>
              <a:t>almaqla</a:t>
            </a:r>
            <a:r>
              <a:rPr lang="ru-RU" dirty="0"/>
              <a:t> </a:t>
            </a:r>
            <a:r>
              <a:rPr lang="ru-RU" dirty="0" err="1"/>
              <a:t>vətəndaş</a:t>
            </a:r>
            <a:r>
              <a:rPr lang="ru-RU" dirty="0"/>
              <a:t> </a:t>
            </a:r>
            <a:r>
              <a:rPr lang="ru-RU" dirty="0" err="1"/>
              <a:t>vəziyyətdən</a:t>
            </a:r>
            <a:r>
              <a:rPr lang="ru-RU" dirty="0"/>
              <a:t> </a:t>
            </a:r>
            <a:r>
              <a:rPr lang="ru-RU" dirty="0" err="1"/>
              <a:t>asılı</a:t>
            </a:r>
            <a:r>
              <a:rPr lang="ru-RU" dirty="0"/>
              <a:t> </a:t>
            </a:r>
            <a:r>
              <a:rPr lang="ru-RU" dirty="0" err="1"/>
              <a:t>olan</a:t>
            </a:r>
            <a:r>
              <a:rPr lang="ru-RU" dirty="0"/>
              <a:t> </a:t>
            </a:r>
            <a:r>
              <a:rPr lang="ru-RU" dirty="0" err="1"/>
              <a:t>ağlabatanlıq</a:t>
            </a:r>
            <a:r>
              <a:rPr lang="ru-RU" dirty="0"/>
              <a:t> </a:t>
            </a:r>
            <a:r>
              <a:rPr lang="ru-RU" dirty="0" err="1"/>
              <a:t>dərəcəsində</a:t>
            </a:r>
            <a:r>
              <a:rPr lang="ru-RU" dirty="0"/>
              <a:t> </a:t>
            </a:r>
            <a:r>
              <a:rPr lang="ru-RU" dirty="0" err="1"/>
              <a:t>konkret</a:t>
            </a:r>
            <a:r>
              <a:rPr lang="ru-RU" dirty="0"/>
              <a:t> </a:t>
            </a:r>
            <a:r>
              <a:rPr lang="ru-RU" dirty="0" err="1"/>
              <a:t>addımının</a:t>
            </a:r>
            <a:r>
              <a:rPr lang="ru-RU" dirty="0"/>
              <a:t> </a:t>
            </a:r>
            <a:r>
              <a:rPr lang="ru-RU" dirty="0" err="1"/>
              <a:t>doğura</a:t>
            </a:r>
            <a:r>
              <a:rPr lang="ru-RU" dirty="0"/>
              <a:t> </a:t>
            </a:r>
            <a:r>
              <a:rPr lang="ru-RU" dirty="0" err="1"/>
              <a:t>biləcəyi</a:t>
            </a:r>
            <a:r>
              <a:rPr lang="ru-RU" dirty="0"/>
              <a:t> </a:t>
            </a:r>
            <a:r>
              <a:rPr lang="ru-RU" dirty="0" err="1"/>
              <a:t>nəticələri</a:t>
            </a:r>
            <a:r>
              <a:rPr lang="ru-RU" dirty="0"/>
              <a:t> </a:t>
            </a:r>
            <a:r>
              <a:rPr lang="ru-RU" dirty="0" err="1"/>
              <a:t>öncədən</a:t>
            </a:r>
            <a:r>
              <a:rPr lang="ru-RU" dirty="0"/>
              <a:t> </a:t>
            </a:r>
            <a:r>
              <a:rPr lang="ru-RU" dirty="0" err="1"/>
              <a:t>görmək</a:t>
            </a:r>
            <a:r>
              <a:rPr lang="ru-RU" dirty="0"/>
              <a:t> </a:t>
            </a:r>
            <a:r>
              <a:rPr lang="ru-RU" dirty="0" err="1"/>
              <a:t>imkanında</a:t>
            </a:r>
            <a:r>
              <a:rPr lang="ru-RU" dirty="0"/>
              <a:t> </a:t>
            </a:r>
            <a:r>
              <a:rPr lang="ru-RU" dirty="0" err="1"/>
              <a:t>olmalıdır</a:t>
            </a:r>
            <a:r>
              <a:rPr lang="ru-RU" dirty="0"/>
              <a:t>.</a:t>
            </a:r>
            <a:endParaRPr lang="ru-RU" dirty="0">
              <a:latin typeface="A3 Arial AzLat" pitchFamily="34" charset="-52"/>
            </a:endParaRPr>
          </a:p>
          <a:p>
            <a:endParaRPr lang="ru-RU" dirty="0"/>
          </a:p>
        </p:txBody>
      </p:sp>
      <p:sp>
        <p:nvSpPr>
          <p:cNvPr id="3" name="Заголовок 2"/>
          <p:cNvSpPr>
            <a:spLocks noGrp="1"/>
          </p:cNvSpPr>
          <p:nvPr>
            <p:ph type="title"/>
          </p:nvPr>
        </p:nvSpPr>
        <p:spPr/>
        <p:txBody>
          <a:bodyPr>
            <a:noAutofit/>
          </a:bodyPr>
          <a:lstStyle/>
          <a:p>
            <a:r>
              <a:rPr lang="ru-RU" sz="2400" dirty="0" err="1">
                <a:latin typeface="A3 Arial AzLat" pitchFamily="34" charset="-52"/>
              </a:rPr>
              <a:t>Ифадя</a:t>
            </a:r>
            <a:r>
              <a:rPr lang="ru-RU" sz="2400" dirty="0">
                <a:latin typeface="A3 Arial AzLat" pitchFamily="34" charset="-52"/>
              </a:rPr>
              <a:t> </a:t>
            </a:r>
            <a:r>
              <a:rPr lang="ru-RU" sz="2400" dirty="0" err="1">
                <a:latin typeface="A3 Arial AzLat" pitchFamily="34" charset="-52"/>
              </a:rPr>
              <a:t>азадлыьы</a:t>
            </a:r>
            <a:r>
              <a:rPr lang="ru-RU" sz="2400" dirty="0">
                <a:latin typeface="A3 Arial AzLat" pitchFamily="34" charset="-52"/>
              </a:rPr>
              <a:t> </a:t>
            </a:r>
            <a:r>
              <a:rPr lang="ru-RU" sz="2400" dirty="0" err="1">
                <a:latin typeface="A3 Arial AzLat" pitchFamily="34" charset="-52"/>
              </a:rPr>
              <a:t>щцгугунун</a:t>
            </a:r>
            <a:r>
              <a:rPr lang="ru-RU" sz="2400" dirty="0">
                <a:latin typeface="A3 Arial AzLat" pitchFamily="34" charset="-52"/>
              </a:rPr>
              <a:t> </a:t>
            </a:r>
            <a:r>
              <a:rPr lang="ru-RU" sz="2400" dirty="0" err="1">
                <a:latin typeface="A3 Arial AzLat" pitchFamily="34" charset="-52"/>
              </a:rPr>
              <a:t>щяйата</a:t>
            </a:r>
            <a:r>
              <a:rPr lang="ru-RU" sz="2400" dirty="0">
                <a:latin typeface="A3 Arial AzLat" pitchFamily="34" charset="-52"/>
              </a:rPr>
              <a:t> </a:t>
            </a:r>
            <a:r>
              <a:rPr lang="ru-RU" sz="2400" dirty="0" err="1">
                <a:latin typeface="A3 Arial AzLat" pitchFamily="34" charset="-52"/>
              </a:rPr>
              <a:t>кечирилмясиня</a:t>
            </a:r>
            <a:r>
              <a:rPr lang="ru-RU" sz="2400" dirty="0">
                <a:latin typeface="A3 Arial AzLat" pitchFamily="34" charset="-52"/>
              </a:rPr>
              <a:t> </a:t>
            </a:r>
            <a:r>
              <a:rPr lang="ru-RU" sz="2400" dirty="0" err="1">
                <a:latin typeface="A3 Arial AzLat" pitchFamily="34" charset="-52"/>
              </a:rPr>
              <a:t>гойулан</a:t>
            </a:r>
            <a:r>
              <a:rPr lang="ru-RU" sz="2400" dirty="0">
                <a:latin typeface="A3 Arial AzLat" pitchFamily="34" charset="-52"/>
              </a:rPr>
              <a:t> </a:t>
            </a:r>
            <a:r>
              <a:rPr lang="ru-RU" sz="2400" dirty="0" err="1">
                <a:latin typeface="A3 Arial AzLat" pitchFamily="34" charset="-52"/>
              </a:rPr>
              <a:t>мящдудиййятляр</a:t>
            </a:r>
            <a:r>
              <a:rPr lang="ru-RU" sz="2400" dirty="0">
                <a:latin typeface="A3 Arial AzLat" pitchFamily="34" charset="-52"/>
              </a:rPr>
              <a:t> </a:t>
            </a:r>
            <a:br>
              <a:rPr lang="ru-RU" sz="2400" dirty="0">
                <a:latin typeface="A3 Arial AzLat" pitchFamily="34" charset="-52"/>
              </a:rPr>
            </a:br>
            <a:r>
              <a:rPr lang="ru-RU" sz="2400" dirty="0">
                <a:latin typeface="A3 Arial AzLat" pitchFamily="34" charset="-52"/>
              </a:rPr>
              <a:t>(10-ъу</a:t>
            </a:r>
            <a:r>
              <a:rPr lang="az-Latn-AZ" sz="2400" dirty="0"/>
              <a:t> </a:t>
            </a:r>
            <a:r>
              <a:rPr lang="ru-RU" sz="2400" dirty="0" err="1">
                <a:latin typeface="A3 Arial AzLat" pitchFamily="34" charset="-52"/>
              </a:rPr>
              <a:t>маддянин</a:t>
            </a:r>
            <a:r>
              <a:rPr lang="ru-RU" sz="2400" dirty="0">
                <a:latin typeface="A3 Arial AzLat" pitchFamily="34" charset="-52"/>
              </a:rPr>
              <a:t> 2-ъи </a:t>
            </a:r>
            <a:r>
              <a:rPr lang="ru-RU" sz="2400" dirty="0" err="1" smtClean="0">
                <a:latin typeface="A3 Arial AzLat" pitchFamily="34" charset="-52"/>
              </a:rPr>
              <a:t>бянди</a:t>
            </a:r>
            <a:r>
              <a:rPr lang="ru-RU" sz="2400" dirty="0" smtClean="0">
                <a:latin typeface="A3 Arial AzLat" pitchFamily="34" charset="-52"/>
              </a:rPr>
              <a:t> – </a:t>
            </a:r>
            <a:r>
              <a:rPr lang="ru-RU" sz="2400" u="sng" dirty="0" err="1" smtClean="0">
                <a:latin typeface="A3 Arial AzLat" pitchFamily="34" charset="-52"/>
              </a:rPr>
              <a:t>ганунла</a:t>
            </a:r>
            <a:r>
              <a:rPr lang="ru-RU" sz="2400" u="sng" dirty="0" smtClean="0">
                <a:latin typeface="A3 Arial AzLat" pitchFamily="34" charset="-52"/>
              </a:rPr>
              <a:t> </a:t>
            </a:r>
            <a:r>
              <a:rPr lang="ru-RU" sz="2400" u="sng" dirty="0" err="1" smtClean="0">
                <a:latin typeface="A3 Arial AzLat" pitchFamily="34" charset="-52"/>
              </a:rPr>
              <a:t>нязярдя</a:t>
            </a:r>
            <a:r>
              <a:rPr lang="ru-RU" sz="2400" u="sng" dirty="0" smtClean="0">
                <a:latin typeface="A3 Arial AzLat" pitchFamily="34" charset="-52"/>
              </a:rPr>
              <a:t> </a:t>
            </a:r>
            <a:r>
              <a:rPr lang="ru-RU" sz="2400" u="sng" dirty="0" err="1" smtClean="0">
                <a:latin typeface="A3 Arial AzLat" pitchFamily="34" charset="-52"/>
              </a:rPr>
              <a:t>тутулмуш</a:t>
            </a:r>
            <a:r>
              <a:rPr lang="ru-RU" sz="2400" dirty="0" smtClean="0">
                <a:latin typeface="A3 Arial AzLat" pitchFamily="34" charset="-52"/>
              </a:rPr>
              <a:t>)</a:t>
            </a:r>
            <a:endParaRPr lang="ru-RU" sz="2400" dirty="0"/>
          </a:p>
        </p:txBody>
      </p:sp>
    </p:spTree>
    <p:extLst>
      <p:ext uri="{BB962C8B-B14F-4D97-AF65-F5344CB8AC3E}">
        <p14:creationId xmlns:p14="http://schemas.microsoft.com/office/powerpoint/2010/main" val="296360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276872"/>
            <a:ext cx="7408333" cy="3849291"/>
          </a:xfrm>
        </p:spPr>
        <p:txBody>
          <a:bodyPr>
            <a:normAutofit fontScale="70000" lnSpcReduction="20000"/>
          </a:bodyPr>
          <a:lstStyle/>
          <a:p>
            <a:r>
              <a:rPr lang="az-Latn-AZ" dirty="0"/>
              <a:t>Şəxsin ifadə azadlığına qanuni məhdudiyyətlərin hansi halda qoyulması 10-cu maddənin 2-ci bəndində tam sadalanır.</a:t>
            </a:r>
            <a:endParaRPr lang="ru-RU" dirty="0"/>
          </a:p>
          <a:p>
            <a:r>
              <a:rPr lang="az-Latn-AZ" dirty="0"/>
              <a:t>1 Milli təhlükəsizlik,ərazi bütövlüyü və ya ictimai asayiş maraqları naminə </a:t>
            </a:r>
            <a:endParaRPr lang="ru-RU" dirty="0"/>
          </a:p>
          <a:p>
            <a:r>
              <a:rPr lang="az-Latn-AZ" dirty="0"/>
              <a:t>2 İğtişaşın və cinayətin qarşısını almaq üçün</a:t>
            </a:r>
            <a:endParaRPr lang="ru-RU" dirty="0"/>
          </a:p>
          <a:p>
            <a:r>
              <a:rPr lang="az-Latn-AZ" dirty="0"/>
              <a:t>3 Sağlamlığın və ya mənəviyyatın mühafizəsi üçün</a:t>
            </a:r>
            <a:endParaRPr lang="ru-RU" dirty="0"/>
          </a:p>
          <a:p>
            <a:r>
              <a:rPr lang="az-Latn-AZ" dirty="0"/>
              <a:t>4 Digər şəxslərin nüfuzu və huquqlarının müdafiəsi üçün</a:t>
            </a:r>
            <a:endParaRPr lang="ru-RU" dirty="0"/>
          </a:p>
          <a:p>
            <a:r>
              <a:rPr lang="az-Latn-AZ" dirty="0"/>
              <a:t>5 Gizli əldə edilmiş məlumatların açıqlanmasının qarşısını almaq üçün</a:t>
            </a:r>
            <a:endParaRPr lang="ru-RU" dirty="0"/>
          </a:p>
          <a:p>
            <a:r>
              <a:rPr lang="az-Latn-AZ" dirty="0"/>
              <a:t>6 Ədalət mühafizəsinin nüfuz və qərəzsizliyini müdafiə etmək üçün.</a:t>
            </a:r>
            <a:endParaRPr lang="ru-RU" dirty="0"/>
          </a:p>
          <a:p>
            <a:r>
              <a:rPr lang="az-Latn-AZ" dirty="0"/>
              <a:t> </a:t>
            </a:r>
            <a:endParaRPr lang="ru-RU" dirty="0"/>
          </a:p>
          <a:p>
            <a:pPr algn="just"/>
            <a:r>
              <a:rPr lang="az-Latn-AZ" dirty="0"/>
              <a:t>Konkret müdaxilənin legitim məqsədlərdən hər hansı birini güdməsi məsələsini qiymətləndirərkən yeganə tələb faktların araşdırılmasıdır</a:t>
            </a:r>
            <a:r>
              <a:rPr lang="az-Latn-AZ" dirty="0" smtClean="0"/>
              <a:t>.</a:t>
            </a:r>
            <a:r>
              <a:rPr lang="ru-RU" dirty="0" smtClean="0"/>
              <a:t> </a:t>
            </a:r>
            <a:r>
              <a:rPr lang="az-Latn-AZ" dirty="0" smtClean="0"/>
              <a:t>Müdaxilənin </a:t>
            </a:r>
            <a:r>
              <a:rPr lang="az-Latn-AZ" dirty="0"/>
              <a:t>qanuni məqsəd daşıdığı müəyyən edildikdən sonra fərdin ifadə azadlığı hüquqi ilə dövlətin qanuni maraqları arasında balansa riayət edilməsi məsələsi yoxlanılır.</a:t>
            </a:r>
            <a:endParaRPr lang="ru-RU" dirty="0"/>
          </a:p>
          <a:p>
            <a:endParaRPr lang="ru-RU" dirty="0"/>
          </a:p>
        </p:txBody>
      </p:sp>
      <p:sp>
        <p:nvSpPr>
          <p:cNvPr id="3" name="Заголовок 2"/>
          <p:cNvSpPr>
            <a:spLocks noGrp="1"/>
          </p:cNvSpPr>
          <p:nvPr>
            <p:ph type="title"/>
          </p:nvPr>
        </p:nvSpPr>
        <p:spPr/>
        <p:txBody>
          <a:bodyPr>
            <a:noAutofit/>
          </a:bodyPr>
          <a:lstStyle/>
          <a:p>
            <a:r>
              <a:rPr lang="ru-RU" sz="2400" dirty="0" err="1">
                <a:latin typeface="A3 Arial AzLat" pitchFamily="34" charset="-52"/>
              </a:rPr>
              <a:t>Ифадя</a:t>
            </a:r>
            <a:r>
              <a:rPr lang="ru-RU" sz="2400" dirty="0">
                <a:latin typeface="A3 Arial AzLat" pitchFamily="34" charset="-52"/>
              </a:rPr>
              <a:t> </a:t>
            </a:r>
            <a:r>
              <a:rPr lang="ru-RU" sz="2400" dirty="0" err="1">
                <a:latin typeface="A3 Arial AzLat" pitchFamily="34" charset="-52"/>
              </a:rPr>
              <a:t>азадлыьы</a:t>
            </a:r>
            <a:r>
              <a:rPr lang="ru-RU" sz="2400" dirty="0">
                <a:latin typeface="A3 Arial AzLat" pitchFamily="34" charset="-52"/>
              </a:rPr>
              <a:t> </a:t>
            </a:r>
            <a:r>
              <a:rPr lang="ru-RU" sz="2400" dirty="0" err="1">
                <a:latin typeface="A3 Arial AzLat" pitchFamily="34" charset="-52"/>
              </a:rPr>
              <a:t>щцгугунун</a:t>
            </a:r>
            <a:r>
              <a:rPr lang="ru-RU" sz="2400" dirty="0">
                <a:latin typeface="A3 Arial AzLat" pitchFamily="34" charset="-52"/>
              </a:rPr>
              <a:t> </a:t>
            </a:r>
            <a:r>
              <a:rPr lang="ru-RU" sz="2400" dirty="0" err="1">
                <a:latin typeface="A3 Arial AzLat" pitchFamily="34" charset="-52"/>
              </a:rPr>
              <a:t>щяйата</a:t>
            </a:r>
            <a:r>
              <a:rPr lang="ru-RU" sz="2400" dirty="0">
                <a:latin typeface="A3 Arial AzLat" pitchFamily="34" charset="-52"/>
              </a:rPr>
              <a:t> </a:t>
            </a:r>
            <a:r>
              <a:rPr lang="ru-RU" sz="2400" dirty="0" err="1">
                <a:latin typeface="A3 Arial AzLat" pitchFamily="34" charset="-52"/>
              </a:rPr>
              <a:t>кечирилмясиня</a:t>
            </a:r>
            <a:r>
              <a:rPr lang="ru-RU" sz="2400" dirty="0">
                <a:latin typeface="A3 Arial AzLat" pitchFamily="34" charset="-52"/>
              </a:rPr>
              <a:t> </a:t>
            </a:r>
            <a:r>
              <a:rPr lang="ru-RU" sz="2400" dirty="0" err="1">
                <a:latin typeface="A3 Arial AzLat" pitchFamily="34" charset="-52"/>
              </a:rPr>
              <a:t>гойулан</a:t>
            </a:r>
            <a:r>
              <a:rPr lang="ru-RU" sz="2400" dirty="0">
                <a:latin typeface="A3 Arial AzLat" pitchFamily="34" charset="-52"/>
              </a:rPr>
              <a:t> </a:t>
            </a:r>
            <a:r>
              <a:rPr lang="ru-RU" sz="2400" dirty="0" err="1">
                <a:latin typeface="A3 Arial AzLat" pitchFamily="34" charset="-52"/>
              </a:rPr>
              <a:t>мящдудиййятляр</a:t>
            </a:r>
            <a:r>
              <a:rPr lang="ru-RU" sz="2400" dirty="0">
                <a:latin typeface="A3 Arial AzLat" pitchFamily="34" charset="-52"/>
              </a:rPr>
              <a:t> </a:t>
            </a:r>
            <a:br>
              <a:rPr lang="ru-RU" sz="2400" dirty="0">
                <a:latin typeface="A3 Arial AzLat" pitchFamily="34" charset="-52"/>
              </a:rPr>
            </a:br>
            <a:r>
              <a:rPr lang="ru-RU" sz="2400" dirty="0">
                <a:latin typeface="A3 Arial AzLat" pitchFamily="34" charset="-52"/>
              </a:rPr>
              <a:t>(10-ъу</a:t>
            </a:r>
            <a:r>
              <a:rPr lang="az-Latn-AZ" sz="2400" dirty="0"/>
              <a:t> </a:t>
            </a:r>
            <a:r>
              <a:rPr lang="ru-RU" sz="2400" dirty="0" err="1">
                <a:latin typeface="A3 Arial AzLat" pitchFamily="34" charset="-52"/>
              </a:rPr>
              <a:t>маддянин</a:t>
            </a:r>
            <a:r>
              <a:rPr lang="ru-RU" sz="2400" dirty="0">
                <a:latin typeface="A3 Arial AzLat" pitchFamily="34" charset="-52"/>
              </a:rPr>
              <a:t> 2-ъи </a:t>
            </a:r>
            <a:r>
              <a:rPr lang="ru-RU" sz="2400" dirty="0" err="1">
                <a:latin typeface="A3 Arial AzLat" pitchFamily="34" charset="-52"/>
              </a:rPr>
              <a:t>бянди</a:t>
            </a:r>
            <a:r>
              <a:rPr lang="ru-RU" sz="2400" dirty="0">
                <a:latin typeface="A3 Arial AzLat" pitchFamily="34" charset="-52"/>
              </a:rPr>
              <a:t> – </a:t>
            </a:r>
            <a:r>
              <a:rPr lang="ru-RU" sz="2400" u="sng" dirty="0" err="1" smtClean="0">
                <a:latin typeface="A3 Arial AzLat" pitchFamily="34" charset="-52"/>
              </a:rPr>
              <a:t>гануни</a:t>
            </a:r>
            <a:r>
              <a:rPr lang="ru-RU" sz="2400" u="sng" dirty="0" smtClean="0">
                <a:latin typeface="A3 Arial AzLat" pitchFamily="34" charset="-52"/>
              </a:rPr>
              <a:t> </a:t>
            </a:r>
            <a:r>
              <a:rPr lang="ru-RU" sz="2400" u="sng" dirty="0" err="1" smtClean="0">
                <a:latin typeface="A3 Arial AzLat" pitchFamily="34" charset="-52"/>
              </a:rPr>
              <a:t>мягсяд</a:t>
            </a:r>
            <a:r>
              <a:rPr lang="ru-RU" sz="2400" dirty="0" smtClean="0">
                <a:latin typeface="A3 Arial AzLat" pitchFamily="34" charset="-52"/>
              </a:rPr>
              <a:t>)</a:t>
            </a:r>
            <a:endParaRPr lang="ru-RU" sz="2400" dirty="0"/>
          </a:p>
        </p:txBody>
      </p:sp>
    </p:spTree>
    <p:extLst>
      <p:ext uri="{BB962C8B-B14F-4D97-AF65-F5344CB8AC3E}">
        <p14:creationId xmlns:p14="http://schemas.microsoft.com/office/powerpoint/2010/main" val="2834792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2132856"/>
            <a:ext cx="7380808" cy="4104456"/>
          </a:xfrm>
        </p:spPr>
        <p:txBody>
          <a:bodyPr>
            <a:normAutofit lnSpcReduction="10000"/>
          </a:bodyPr>
          <a:lstStyle/>
          <a:p>
            <a:r>
              <a:rPr lang="ru-RU" sz="2000" dirty="0" err="1" smtClean="0">
                <a:latin typeface="A3 Arial AzLat" pitchFamily="34" charset="-52"/>
              </a:rPr>
              <a:t>Бу</a:t>
            </a:r>
            <a:r>
              <a:rPr lang="ru-RU" sz="2000" dirty="0" smtClean="0">
                <a:latin typeface="A3 Arial AzLat" pitchFamily="34" charset="-52"/>
              </a:rPr>
              <a:t> </a:t>
            </a:r>
            <a:r>
              <a:rPr lang="ru-RU" sz="2000" dirty="0" err="1" smtClean="0">
                <a:latin typeface="A3 Arial AzLat" pitchFamily="34" charset="-52"/>
              </a:rPr>
              <a:t>башлыгла</a:t>
            </a:r>
            <a:r>
              <a:rPr lang="ru-RU" sz="2000" dirty="0" smtClean="0">
                <a:latin typeface="A3 Arial AzLat" pitchFamily="34" charset="-52"/>
              </a:rPr>
              <a:t> </a:t>
            </a:r>
            <a:r>
              <a:rPr lang="ru-RU" sz="2000" dirty="0" err="1" smtClean="0">
                <a:latin typeface="A3 Arial AzLat" pitchFamily="34" charset="-52"/>
              </a:rPr>
              <a:t>баьлы</a:t>
            </a:r>
            <a:r>
              <a:rPr lang="ru-RU" sz="2000" dirty="0" smtClean="0">
                <a:latin typeface="A3 Arial AzLat" pitchFamily="34" charset="-52"/>
              </a:rPr>
              <a:t> </a:t>
            </a:r>
            <a:r>
              <a:rPr lang="ru-RU" sz="2000" dirty="0" err="1" smtClean="0">
                <a:latin typeface="A3 Arial AzLat" pitchFamily="34" charset="-52"/>
              </a:rPr>
              <a:t>арашдырылан</a:t>
            </a:r>
            <a:r>
              <a:rPr lang="ru-RU" sz="2000" dirty="0" smtClean="0">
                <a:latin typeface="A3 Arial AzLat" pitchFamily="34" charset="-52"/>
              </a:rPr>
              <a:t> </a:t>
            </a:r>
            <a:r>
              <a:rPr lang="ru-RU" sz="2000" dirty="0" err="1" smtClean="0">
                <a:latin typeface="A3 Arial AzLat" pitchFamily="34" charset="-52"/>
              </a:rPr>
              <a:t>ишлярин</a:t>
            </a:r>
            <a:r>
              <a:rPr lang="ru-RU" sz="2000" dirty="0" smtClean="0">
                <a:latin typeface="A3 Arial AzLat" pitchFamily="34" charset="-52"/>
              </a:rPr>
              <a:t> чоху </a:t>
            </a:r>
            <a:r>
              <a:rPr lang="ru-RU" sz="2000" dirty="0" err="1" smtClean="0">
                <a:latin typeface="A3 Arial AzLat" pitchFamily="34" charset="-52"/>
              </a:rPr>
              <a:t>дювлятин</a:t>
            </a:r>
            <a:r>
              <a:rPr lang="ru-RU" sz="2000" dirty="0" smtClean="0">
                <a:latin typeface="A3 Arial AzLat" pitchFamily="34" charset="-52"/>
              </a:rPr>
              <a:t> </a:t>
            </a:r>
            <a:r>
              <a:rPr lang="ru-RU" sz="2000" dirty="0" err="1" smtClean="0">
                <a:latin typeface="A3 Arial AzLat" pitchFamily="34" charset="-52"/>
              </a:rPr>
              <a:t>яразисиндя</a:t>
            </a:r>
            <a:r>
              <a:rPr lang="ru-RU" sz="2000" dirty="0" smtClean="0">
                <a:latin typeface="A3 Arial AzLat" pitchFamily="34" charset="-52"/>
              </a:rPr>
              <a:t> </a:t>
            </a:r>
            <a:r>
              <a:rPr lang="ru-RU" sz="2000" dirty="0" err="1" smtClean="0">
                <a:latin typeface="A3 Arial AzLat" pitchFamily="34" charset="-52"/>
              </a:rPr>
              <a:t>силащлы</a:t>
            </a:r>
            <a:r>
              <a:rPr lang="ru-RU" sz="2000" dirty="0" smtClean="0">
                <a:latin typeface="A3 Arial AzLat" pitchFamily="34" charset="-52"/>
              </a:rPr>
              <a:t> </a:t>
            </a:r>
            <a:r>
              <a:rPr lang="ru-RU" sz="2000" dirty="0" err="1" smtClean="0">
                <a:latin typeface="A3 Arial AzLat" pitchFamily="34" charset="-52"/>
              </a:rPr>
              <a:t>мцнагишя</a:t>
            </a:r>
            <a:r>
              <a:rPr lang="ru-RU" sz="2000" dirty="0" smtClean="0">
                <a:latin typeface="A3 Arial AzLat" pitchFamily="34" charset="-52"/>
              </a:rPr>
              <a:t> </a:t>
            </a:r>
            <a:r>
              <a:rPr lang="ru-RU" sz="2000" dirty="0" err="1" smtClean="0">
                <a:latin typeface="A3 Arial AzLat" pitchFamily="34" charset="-52"/>
              </a:rPr>
              <a:t>контексиндя</a:t>
            </a:r>
            <a:r>
              <a:rPr lang="ru-RU" sz="2000" dirty="0" smtClean="0">
                <a:latin typeface="A3 Arial AzLat" pitchFamily="34" charset="-52"/>
              </a:rPr>
              <a:t> </a:t>
            </a:r>
            <a:r>
              <a:rPr lang="ru-RU" sz="2000" dirty="0" err="1" smtClean="0">
                <a:latin typeface="A3 Arial AzLat" pitchFamily="34" charset="-52"/>
              </a:rPr>
              <a:t>мейдана</a:t>
            </a:r>
            <a:r>
              <a:rPr lang="ru-RU" sz="2000" dirty="0" smtClean="0">
                <a:latin typeface="A3 Arial AzLat" pitchFamily="34" charset="-52"/>
              </a:rPr>
              <a:t> </a:t>
            </a:r>
            <a:r>
              <a:rPr lang="ru-RU" sz="2000" dirty="0" err="1" smtClean="0">
                <a:latin typeface="A3 Arial AzLat" pitchFamily="34" charset="-52"/>
              </a:rPr>
              <a:t>чыхыр</a:t>
            </a:r>
            <a:r>
              <a:rPr lang="ru-RU" sz="2000" dirty="0" smtClean="0">
                <a:latin typeface="A3 Arial AzLat" pitchFamily="34" charset="-52"/>
              </a:rPr>
              <a:t>. </a:t>
            </a:r>
            <a:r>
              <a:rPr lang="ru-RU" sz="2000" dirty="0" err="1" smtClean="0">
                <a:latin typeface="A3 Arial AzLat" pitchFamily="34" charset="-52"/>
              </a:rPr>
              <a:t>Диэяр</a:t>
            </a:r>
            <a:r>
              <a:rPr lang="ru-RU" sz="2000" dirty="0" smtClean="0">
                <a:latin typeface="A3 Arial AzLat" pitchFamily="34" charset="-52"/>
              </a:rPr>
              <a:t> </a:t>
            </a:r>
            <a:r>
              <a:rPr lang="ru-RU" sz="2000" dirty="0" err="1" smtClean="0">
                <a:latin typeface="A3 Arial AzLat" pitchFamily="34" charset="-52"/>
              </a:rPr>
              <a:t>ишляр</a:t>
            </a:r>
            <a:r>
              <a:rPr lang="ru-RU" sz="2000" dirty="0" smtClean="0">
                <a:latin typeface="A3 Arial AzLat" pitchFamily="34" charset="-52"/>
              </a:rPr>
              <a:t> </a:t>
            </a:r>
            <a:r>
              <a:rPr lang="ru-RU" sz="2000" dirty="0" err="1" smtClean="0">
                <a:latin typeface="A3 Arial AzLat" pitchFamily="34" charset="-52"/>
              </a:rPr>
              <a:t>динъ</a:t>
            </a:r>
            <a:r>
              <a:rPr lang="ru-RU" sz="2000" dirty="0" smtClean="0">
                <a:latin typeface="A3 Arial AzLat" pitchFamily="34" charset="-52"/>
              </a:rPr>
              <a:t> </a:t>
            </a:r>
            <a:r>
              <a:rPr lang="ru-RU" sz="2000" dirty="0" err="1" smtClean="0">
                <a:latin typeface="A3 Arial AzLat" pitchFamily="34" charset="-52"/>
              </a:rPr>
              <a:t>дюврдя</a:t>
            </a:r>
            <a:r>
              <a:rPr lang="ru-RU" sz="2000" dirty="0" smtClean="0">
                <a:latin typeface="A3 Arial AzLat" pitchFamily="34" charset="-52"/>
              </a:rPr>
              <a:t> </a:t>
            </a:r>
            <a:r>
              <a:rPr lang="ru-RU" sz="2000" dirty="0" err="1" smtClean="0">
                <a:latin typeface="A3 Arial AzLat" pitchFamily="34" charset="-52"/>
              </a:rPr>
              <a:t>юлкянин</a:t>
            </a:r>
            <a:r>
              <a:rPr lang="ru-RU" sz="2000" dirty="0" smtClean="0">
                <a:latin typeface="A3 Arial AzLat" pitchFamily="34" charset="-52"/>
              </a:rPr>
              <a:t> </a:t>
            </a:r>
            <a:r>
              <a:rPr lang="ru-RU" sz="2000" dirty="0" err="1" smtClean="0">
                <a:latin typeface="A3 Arial AzLat" pitchFamily="34" charset="-52"/>
              </a:rPr>
              <a:t>мцдафияси</a:t>
            </a:r>
            <a:r>
              <a:rPr lang="ru-RU" sz="2000" dirty="0" smtClean="0">
                <a:latin typeface="A3 Arial AzLat" pitchFamily="34" charset="-52"/>
              </a:rPr>
              <a:t> </a:t>
            </a:r>
            <a:r>
              <a:rPr lang="ru-RU" sz="2000" dirty="0" err="1" smtClean="0">
                <a:latin typeface="A3 Arial AzLat" pitchFamily="34" charset="-52"/>
              </a:rPr>
              <a:t>иля</a:t>
            </a:r>
            <a:r>
              <a:rPr lang="ru-RU" sz="2000" dirty="0" smtClean="0">
                <a:latin typeface="A3 Arial AzLat" pitchFamily="34" charset="-52"/>
              </a:rPr>
              <a:t> </a:t>
            </a:r>
            <a:r>
              <a:rPr lang="ru-RU" sz="2000" dirty="0" err="1" smtClean="0">
                <a:latin typeface="A3 Arial AzLat" pitchFamily="34" charset="-52"/>
              </a:rPr>
              <a:t>баьлы</a:t>
            </a:r>
            <a:r>
              <a:rPr lang="ru-RU" sz="2000" dirty="0" smtClean="0">
                <a:latin typeface="A3 Arial AzLat" pitchFamily="34" charset="-52"/>
              </a:rPr>
              <a:t> </a:t>
            </a:r>
            <a:r>
              <a:rPr lang="ru-RU" sz="2000" dirty="0" err="1" smtClean="0">
                <a:latin typeface="A3 Arial AzLat" pitchFamily="34" charset="-52"/>
              </a:rPr>
              <a:t>кяшфиййат</a:t>
            </a:r>
            <a:r>
              <a:rPr lang="ru-RU" sz="2000" dirty="0" smtClean="0">
                <a:latin typeface="A3 Arial AzLat" pitchFamily="34" charset="-52"/>
              </a:rPr>
              <a:t> </a:t>
            </a:r>
            <a:r>
              <a:rPr lang="ru-RU" sz="2000" dirty="0" err="1" smtClean="0">
                <a:latin typeface="A3 Arial AzLat" pitchFamily="34" charset="-52"/>
              </a:rPr>
              <a:t>фяалиййяти</a:t>
            </a:r>
            <a:r>
              <a:rPr lang="ru-RU" sz="2000" dirty="0" smtClean="0">
                <a:latin typeface="A3 Arial AzLat" pitchFamily="34" charset="-52"/>
              </a:rPr>
              <a:t> </a:t>
            </a:r>
            <a:r>
              <a:rPr lang="ru-RU" sz="2000" dirty="0" err="1" smtClean="0">
                <a:latin typeface="A3 Arial AzLat" pitchFamily="34" charset="-52"/>
              </a:rPr>
              <a:t>нятиъясиндя</a:t>
            </a:r>
            <a:r>
              <a:rPr lang="ru-RU" sz="2000" dirty="0" smtClean="0">
                <a:latin typeface="A3 Arial AzLat" pitchFamily="34" charset="-52"/>
              </a:rPr>
              <a:t> </a:t>
            </a:r>
            <a:r>
              <a:rPr lang="ru-RU" sz="2000" dirty="0" err="1" smtClean="0">
                <a:latin typeface="A3 Arial AzLat" pitchFamily="34" charset="-52"/>
              </a:rPr>
              <a:t>йараныб</a:t>
            </a:r>
            <a:r>
              <a:rPr lang="ru-RU" sz="2000" dirty="0" smtClean="0">
                <a:latin typeface="A3 Arial AzLat" pitchFamily="34" charset="-52"/>
              </a:rPr>
              <a:t>. </a:t>
            </a:r>
            <a:r>
              <a:rPr lang="ru-RU" sz="2000" dirty="0" err="1" smtClean="0">
                <a:latin typeface="A3 Arial AzLat" pitchFamily="34" charset="-52"/>
              </a:rPr>
              <a:t>Ишлярин</a:t>
            </a:r>
            <a:r>
              <a:rPr lang="ru-RU" sz="2000" dirty="0" smtClean="0">
                <a:latin typeface="A3 Arial AzLat" pitchFamily="34" charset="-52"/>
              </a:rPr>
              <a:t> </a:t>
            </a:r>
            <a:r>
              <a:rPr lang="ru-RU" sz="2000" dirty="0" err="1" smtClean="0">
                <a:latin typeface="A3 Arial AzLat" pitchFamily="34" charset="-52"/>
              </a:rPr>
              <a:t>бир</a:t>
            </a:r>
            <a:r>
              <a:rPr lang="ru-RU" sz="2000" dirty="0" smtClean="0">
                <a:latin typeface="A3 Arial AzLat" pitchFamily="34" charset="-52"/>
              </a:rPr>
              <a:t> </a:t>
            </a:r>
            <a:r>
              <a:rPr lang="ru-RU" sz="2000" dirty="0" err="1" smtClean="0">
                <a:latin typeface="A3 Arial AzLat" pitchFamily="34" charset="-52"/>
              </a:rPr>
              <a:t>гисми</a:t>
            </a:r>
            <a:r>
              <a:rPr lang="ru-RU" sz="2000" dirty="0" smtClean="0">
                <a:latin typeface="A3 Arial AzLat" pitchFamily="34" charset="-52"/>
              </a:rPr>
              <a:t> </a:t>
            </a:r>
            <a:r>
              <a:rPr lang="ru-RU" sz="2000" dirty="0" err="1" smtClean="0">
                <a:latin typeface="A3 Arial AzLat" pitchFamily="34" charset="-52"/>
              </a:rPr>
              <a:t>ися</a:t>
            </a:r>
            <a:r>
              <a:rPr lang="ru-RU" sz="2000" dirty="0" smtClean="0">
                <a:latin typeface="A3 Arial AzLat" pitchFamily="34" charset="-52"/>
              </a:rPr>
              <a:t> полис </a:t>
            </a:r>
            <a:r>
              <a:rPr lang="ru-RU" sz="2000" dirty="0" err="1" smtClean="0">
                <a:latin typeface="A3 Arial AzLat" pitchFamily="34" charset="-52"/>
              </a:rPr>
              <a:t>гцввяляринин</a:t>
            </a:r>
            <a:r>
              <a:rPr lang="ru-RU" sz="2000" dirty="0" smtClean="0">
                <a:latin typeface="A3 Arial AzLat" pitchFamily="34" charset="-52"/>
              </a:rPr>
              <a:t> </a:t>
            </a:r>
            <a:r>
              <a:rPr lang="ru-RU" sz="2000" dirty="0" err="1" smtClean="0">
                <a:latin typeface="A3 Arial AzLat" pitchFamily="34" charset="-52"/>
              </a:rPr>
              <a:t>вя</a:t>
            </a:r>
            <a:r>
              <a:rPr lang="ru-RU" sz="2000" dirty="0" smtClean="0">
                <a:latin typeface="A3 Arial AzLat" pitchFamily="34" charset="-52"/>
              </a:rPr>
              <a:t> </a:t>
            </a:r>
            <a:r>
              <a:rPr lang="ru-RU" sz="2000" dirty="0" err="1" smtClean="0">
                <a:latin typeface="A3 Arial AzLat" pitchFamily="34" charset="-52"/>
              </a:rPr>
              <a:t>силащлы</a:t>
            </a:r>
            <a:r>
              <a:rPr lang="ru-RU" sz="2000" dirty="0" smtClean="0">
                <a:latin typeface="A3 Arial AzLat" pitchFamily="34" charset="-52"/>
              </a:rPr>
              <a:t> </a:t>
            </a:r>
            <a:r>
              <a:rPr lang="ru-RU" sz="2000" dirty="0" err="1" smtClean="0">
                <a:latin typeface="A3 Arial AzLat" pitchFamily="34" charset="-52"/>
              </a:rPr>
              <a:t>гцввялярин</a:t>
            </a:r>
            <a:r>
              <a:rPr lang="ru-RU" sz="2000" dirty="0" smtClean="0">
                <a:latin typeface="A3 Arial AzLat" pitchFamily="34" charset="-52"/>
              </a:rPr>
              <a:t> </a:t>
            </a:r>
            <a:r>
              <a:rPr lang="ru-RU" sz="2000" dirty="0" err="1" smtClean="0">
                <a:latin typeface="A3 Arial AzLat" pitchFamily="34" charset="-52"/>
              </a:rPr>
              <a:t>мцнтязям</a:t>
            </a:r>
            <a:r>
              <a:rPr lang="ru-RU" sz="2000" dirty="0" smtClean="0">
                <a:latin typeface="A3 Arial AzLat" pitchFamily="34" charset="-52"/>
              </a:rPr>
              <a:t> </a:t>
            </a:r>
            <a:r>
              <a:rPr lang="ru-RU" sz="2000" dirty="0" err="1" smtClean="0">
                <a:latin typeface="A3 Arial AzLat" pitchFamily="34" charset="-52"/>
              </a:rPr>
              <a:t>рейдляри</a:t>
            </a:r>
            <a:r>
              <a:rPr lang="ru-RU" sz="2000" dirty="0" smtClean="0">
                <a:latin typeface="A3 Arial AzLat" pitchFamily="34" charset="-52"/>
              </a:rPr>
              <a:t> </a:t>
            </a:r>
            <a:r>
              <a:rPr lang="ru-RU" sz="2000" dirty="0" err="1" smtClean="0">
                <a:latin typeface="A3 Arial AzLat" pitchFamily="34" charset="-52"/>
              </a:rPr>
              <a:t>иля</a:t>
            </a:r>
            <a:r>
              <a:rPr lang="ru-RU" sz="2000" dirty="0" smtClean="0">
                <a:latin typeface="A3 Arial AzLat" pitchFamily="34" charset="-52"/>
              </a:rPr>
              <a:t> </a:t>
            </a:r>
            <a:r>
              <a:rPr lang="ru-RU" sz="2000" dirty="0" err="1" smtClean="0">
                <a:latin typeface="A3 Arial AzLat" pitchFamily="34" charset="-52"/>
              </a:rPr>
              <a:t>баьлыдыр</a:t>
            </a:r>
            <a:r>
              <a:rPr lang="ru-RU" sz="2000" dirty="0" smtClean="0">
                <a:latin typeface="A3 Arial AzLat" pitchFamily="34" charset="-52"/>
              </a:rPr>
              <a:t>.</a:t>
            </a:r>
          </a:p>
          <a:p>
            <a:pPr algn="just"/>
            <a:r>
              <a:rPr lang="ru-RU" sz="2000" dirty="0" err="1" smtClean="0">
                <a:latin typeface="A3 Arial AzLat" pitchFamily="34" charset="-52"/>
              </a:rPr>
              <a:t>Зана</a:t>
            </a:r>
            <a:r>
              <a:rPr lang="ru-RU" sz="2000" dirty="0" smtClean="0">
                <a:latin typeface="A3 Arial AzLat" pitchFamily="34" charset="-52"/>
              </a:rPr>
              <a:t> </a:t>
            </a:r>
            <a:r>
              <a:rPr lang="ru-RU" sz="2000" dirty="0" err="1" smtClean="0">
                <a:latin typeface="A3 Arial AzLat" pitchFamily="34" charset="-52"/>
              </a:rPr>
              <a:t>Тцлкийяйя</a:t>
            </a:r>
            <a:r>
              <a:rPr lang="ru-RU" sz="2000" dirty="0" smtClean="0">
                <a:latin typeface="A3 Arial AzLat" pitchFamily="34" charset="-52"/>
              </a:rPr>
              <a:t> </a:t>
            </a:r>
            <a:r>
              <a:rPr lang="ru-RU" sz="2000" dirty="0" err="1" smtClean="0">
                <a:latin typeface="A3 Arial AzLat" pitchFamily="34" charset="-52"/>
              </a:rPr>
              <a:t>гаршы</a:t>
            </a:r>
            <a:r>
              <a:rPr lang="ru-RU" sz="2000" dirty="0" smtClean="0">
                <a:latin typeface="A3 Arial AzLat" pitchFamily="34" charset="-52"/>
              </a:rPr>
              <a:t> </a:t>
            </a:r>
            <a:r>
              <a:rPr lang="ru-RU" sz="2000" dirty="0" err="1" smtClean="0">
                <a:latin typeface="A3 Arial AzLat" pitchFamily="34" charset="-52"/>
              </a:rPr>
              <a:t>ишдя</a:t>
            </a:r>
            <a:r>
              <a:rPr lang="ru-RU" sz="2000" dirty="0" smtClean="0">
                <a:latin typeface="A3 Arial AzLat" pitchFamily="34" charset="-52"/>
              </a:rPr>
              <a:t> </a:t>
            </a:r>
            <a:r>
              <a:rPr lang="ru-RU" sz="2000" dirty="0" err="1" smtClean="0">
                <a:latin typeface="A3 Arial AzLat" pitchFamily="34" charset="-52"/>
              </a:rPr>
              <a:t>яризячи</a:t>
            </a:r>
            <a:r>
              <a:rPr lang="ru-RU" sz="2000" dirty="0" smtClean="0">
                <a:latin typeface="A3 Arial AzLat" pitchFamily="34" charset="-52"/>
              </a:rPr>
              <a:t> </a:t>
            </a:r>
            <a:r>
              <a:rPr lang="ru-RU" sz="2000" dirty="0" err="1" smtClean="0">
                <a:latin typeface="A3 Arial AzLat" pitchFamily="34" charset="-52"/>
              </a:rPr>
              <a:t>кечмиш</a:t>
            </a:r>
            <a:r>
              <a:rPr lang="ru-RU" sz="2000" dirty="0" smtClean="0">
                <a:latin typeface="A3 Arial AzLat" pitchFamily="34" charset="-52"/>
              </a:rPr>
              <a:t> мер иди </a:t>
            </a:r>
            <a:r>
              <a:rPr lang="ru-RU" sz="2000" dirty="0" err="1" smtClean="0">
                <a:latin typeface="A3 Arial AzLat" pitchFamily="34" charset="-52"/>
              </a:rPr>
              <a:t>вя</a:t>
            </a:r>
            <a:r>
              <a:rPr lang="ru-RU" sz="2000" dirty="0" smtClean="0">
                <a:latin typeface="A3 Arial AzLat" pitchFamily="34" charset="-52"/>
              </a:rPr>
              <a:t> </a:t>
            </a:r>
            <a:r>
              <a:rPr lang="ru-RU" sz="2000" dirty="0" err="1" smtClean="0">
                <a:latin typeface="A3 Arial AzLat" pitchFamily="34" charset="-52"/>
              </a:rPr>
              <a:t>бяйанатында</a:t>
            </a:r>
            <a:r>
              <a:rPr lang="ru-RU" sz="2000" dirty="0" smtClean="0">
                <a:latin typeface="A3 Arial AzLat" pitchFamily="34" charset="-52"/>
              </a:rPr>
              <a:t> ПКК-</a:t>
            </a:r>
            <a:r>
              <a:rPr lang="ru-RU" sz="2000" dirty="0" err="1" smtClean="0">
                <a:latin typeface="A3 Arial AzLat" pitchFamily="34" charset="-52"/>
              </a:rPr>
              <a:t>ны</a:t>
            </a:r>
            <a:r>
              <a:rPr lang="ru-RU" sz="2000" dirty="0" smtClean="0">
                <a:latin typeface="A3 Arial AzLat" pitchFamily="34" charset="-52"/>
              </a:rPr>
              <a:t> </a:t>
            </a:r>
            <a:r>
              <a:rPr lang="ru-RU" sz="2000" dirty="0" err="1" smtClean="0">
                <a:latin typeface="A3 Arial AzLat" pitchFamily="34" charset="-52"/>
              </a:rPr>
              <a:t>дясдяклядийини</a:t>
            </a:r>
            <a:r>
              <a:rPr lang="ru-RU" sz="2000" dirty="0" smtClean="0">
                <a:latin typeface="A3 Arial AzLat" pitchFamily="34" charset="-52"/>
              </a:rPr>
              <a:t> </a:t>
            </a:r>
            <a:r>
              <a:rPr lang="ru-RU" sz="2000" dirty="0" err="1" smtClean="0">
                <a:latin typeface="A3 Arial AzLat" pitchFamily="34" charset="-52"/>
              </a:rPr>
              <a:t>билдирмиш</a:t>
            </a:r>
            <a:r>
              <a:rPr lang="ru-RU" sz="2000" dirty="0" smtClean="0">
                <a:latin typeface="A3 Arial AzLat" pitchFamily="34" charset="-52"/>
              </a:rPr>
              <a:t> </a:t>
            </a:r>
            <a:r>
              <a:rPr lang="ru-RU" sz="2000" dirty="0" err="1" smtClean="0">
                <a:latin typeface="A3 Arial AzLat" pitchFamily="34" charset="-52"/>
              </a:rPr>
              <a:t>вя</a:t>
            </a:r>
            <a:r>
              <a:rPr lang="ru-RU" sz="2000" dirty="0" smtClean="0">
                <a:latin typeface="A3 Arial AzLat" pitchFamily="34" charset="-52"/>
              </a:rPr>
              <a:t> </a:t>
            </a:r>
            <a:r>
              <a:rPr lang="ru-RU" sz="2000" dirty="0" err="1" smtClean="0">
                <a:latin typeface="A3 Arial AzLat" pitchFamily="34" charset="-52"/>
              </a:rPr>
              <a:t>бу</a:t>
            </a:r>
            <a:r>
              <a:rPr lang="ru-RU" sz="2000" dirty="0" smtClean="0">
                <a:latin typeface="A3 Arial AzLat" pitchFamily="34" charset="-52"/>
              </a:rPr>
              <a:t> </a:t>
            </a:r>
            <a:r>
              <a:rPr lang="ru-RU" sz="2000" dirty="0" err="1" smtClean="0">
                <a:latin typeface="A3 Arial AzLat" pitchFamily="34" charset="-52"/>
              </a:rPr>
              <a:t>истигамятдя</a:t>
            </a:r>
            <a:r>
              <a:rPr lang="ru-RU" sz="2000" dirty="0" smtClean="0">
                <a:latin typeface="A3 Arial AzLat" pitchFamily="34" charset="-52"/>
              </a:rPr>
              <a:t> </a:t>
            </a:r>
            <a:r>
              <a:rPr lang="ru-RU" sz="2000" dirty="0" err="1" smtClean="0">
                <a:latin typeface="A3 Arial AzLat" pitchFamily="34" charset="-52"/>
              </a:rPr>
              <a:t>фикирляри</a:t>
            </a:r>
            <a:r>
              <a:rPr lang="ru-RU" sz="2000" dirty="0" smtClean="0">
                <a:latin typeface="A3 Arial AzLat" pitchFamily="34" charset="-52"/>
              </a:rPr>
              <a:t> </a:t>
            </a:r>
            <a:r>
              <a:rPr lang="ru-RU" sz="2000" dirty="0" err="1" smtClean="0">
                <a:latin typeface="A3 Arial AzLat" pitchFamily="34" charset="-52"/>
              </a:rPr>
              <a:t>дяръ</a:t>
            </a:r>
            <a:r>
              <a:rPr lang="ru-RU" sz="2000" dirty="0" smtClean="0">
                <a:latin typeface="A3 Arial AzLat" pitchFamily="34" charset="-52"/>
              </a:rPr>
              <a:t> </a:t>
            </a:r>
            <a:r>
              <a:rPr lang="ru-RU" sz="2000" dirty="0" err="1" smtClean="0">
                <a:latin typeface="A3 Arial AzLat" pitchFamily="34" charset="-52"/>
              </a:rPr>
              <a:t>олунмушдур</a:t>
            </a:r>
            <a:r>
              <a:rPr lang="ru-RU" sz="2000" dirty="0" smtClean="0">
                <a:latin typeface="A3 Arial AzLat" pitchFamily="34" charset="-52"/>
              </a:rPr>
              <a:t>. </a:t>
            </a:r>
            <a:r>
              <a:rPr lang="ru-RU" sz="2000" dirty="0" err="1" smtClean="0">
                <a:latin typeface="A3 Arial AzLat" pitchFamily="34" charset="-52"/>
              </a:rPr>
              <a:t>Яризячи</a:t>
            </a:r>
            <a:r>
              <a:rPr lang="ru-RU" sz="2000" dirty="0" smtClean="0">
                <a:latin typeface="A3 Arial AzLat" pitchFamily="34" charset="-52"/>
              </a:rPr>
              <a:t> </a:t>
            </a:r>
            <a:r>
              <a:rPr lang="ru-RU" sz="2000" dirty="0" err="1" smtClean="0">
                <a:latin typeface="A3 Arial AzLat" pitchFamily="34" charset="-52"/>
              </a:rPr>
              <a:t>щябс</a:t>
            </a:r>
            <a:r>
              <a:rPr lang="ru-RU" sz="2000" dirty="0" smtClean="0">
                <a:latin typeface="A3 Arial AzLat" pitchFamily="34" charset="-52"/>
              </a:rPr>
              <a:t> </a:t>
            </a:r>
            <a:r>
              <a:rPr lang="ru-RU" sz="2000" dirty="0" err="1" smtClean="0">
                <a:latin typeface="A3 Arial AzLat" pitchFamily="34" charset="-52"/>
              </a:rPr>
              <a:t>олунмушдур</a:t>
            </a:r>
            <a:r>
              <a:rPr lang="ru-RU" sz="2000" dirty="0" smtClean="0">
                <a:latin typeface="A3 Arial AzLat" pitchFamily="34" charset="-52"/>
              </a:rPr>
              <a:t>. </a:t>
            </a:r>
            <a:r>
              <a:rPr lang="ru-RU" sz="2000" dirty="0" err="1" smtClean="0">
                <a:latin typeface="A3 Arial AzLat" pitchFamily="34" charset="-52"/>
              </a:rPr>
              <a:t>мящкямя</a:t>
            </a:r>
            <a:r>
              <a:rPr lang="ru-RU" sz="2000" dirty="0" smtClean="0">
                <a:latin typeface="A3 Arial AzLat" pitchFamily="34" charset="-52"/>
              </a:rPr>
              <a:t> </a:t>
            </a:r>
            <a:r>
              <a:rPr lang="ru-RU" sz="2000" dirty="0" err="1" smtClean="0">
                <a:latin typeface="A3 Arial AzLat" pitchFamily="34" charset="-52"/>
              </a:rPr>
              <a:t>гярара</a:t>
            </a:r>
            <a:r>
              <a:rPr lang="ru-RU" sz="2000" dirty="0" smtClean="0">
                <a:latin typeface="A3 Arial AzLat" pitchFamily="34" charset="-52"/>
              </a:rPr>
              <a:t> </a:t>
            </a:r>
            <a:r>
              <a:rPr lang="ru-RU" sz="2000" dirty="0" err="1" smtClean="0">
                <a:latin typeface="A3 Arial AzLat" pitchFamily="34" charset="-52"/>
              </a:rPr>
              <a:t>алды</a:t>
            </a:r>
            <a:r>
              <a:rPr lang="ru-RU" sz="2000" dirty="0" smtClean="0">
                <a:latin typeface="A3 Arial AzLat" pitchFamily="34" charset="-52"/>
              </a:rPr>
              <a:t> </a:t>
            </a:r>
            <a:r>
              <a:rPr lang="ru-RU" sz="2000" dirty="0" err="1" smtClean="0">
                <a:latin typeface="A3 Arial AzLat" pitchFamily="34" charset="-52"/>
              </a:rPr>
              <a:t>ки</a:t>
            </a:r>
            <a:r>
              <a:rPr lang="ru-RU" sz="2000" dirty="0" smtClean="0">
                <a:latin typeface="A3 Arial AzLat" pitchFamily="34" charset="-52"/>
              </a:rPr>
              <a:t>, </a:t>
            </a:r>
            <a:r>
              <a:rPr lang="ru-RU" sz="2000" dirty="0" err="1" smtClean="0">
                <a:latin typeface="A3 Arial AzLat" pitchFamily="34" charset="-52"/>
              </a:rPr>
              <a:t>Тцркийядя</a:t>
            </a:r>
            <a:r>
              <a:rPr lang="ru-RU" sz="2000" dirty="0" smtClean="0">
                <a:latin typeface="A3 Arial AzLat" pitchFamily="34" charset="-52"/>
              </a:rPr>
              <a:t> </a:t>
            </a:r>
            <a:r>
              <a:rPr lang="ru-RU" sz="2000" dirty="0" err="1" smtClean="0">
                <a:latin typeface="A3 Arial AzLat" pitchFamily="34" charset="-52"/>
              </a:rPr>
              <a:t>ъидди</a:t>
            </a:r>
            <a:r>
              <a:rPr lang="ru-RU" sz="2000" dirty="0" smtClean="0">
                <a:latin typeface="A3 Arial AzLat" pitchFamily="34" charset="-52"/>
              </a:rPr>
              <a:t> </a:t>
            </a:r>
            <a:r>
              <a:rPr lang="ru-RU" sz="2000" dirty="0" err="1" smtClean="0">
                <a:latin typeface="A3 Arial AzLat" pitchFamily="34" charset="-52"/>
              </a:rPr>
              <a:t>иьтишашларын</a:t>
            </a:r>
            <a:r>
              <a:rPr lang="ru-RU" sz="2000" dirty="0" smtClean="0">
                <a:latin typeface="A3 Arial AzLat" pitchFamily="34" charset="-52"/>
              </a:rPr>
              <a:t> баш </a:t>
            </a:r>
            <a:r>
              <a:rPr lang="ru-RU" sz="2000" dirty="0" err="1" smtClean="0">
                <a:latin typeface="A3 Arial AzLat" pitchFamily="34" charset="-52"/>
              </a:rPr>
              <a:t>алыб</a:t>
            </a:r>
            <a:r>
              <a:rPr lang="ru-RU" sz="2000" dirty="0" smtClean="0">
                <a:latin typeface="A3 Arial AzLat" pitchFamily="34" charset="-52"/>
              </a:rPr>
              <a:t> </a:t>
            </a:r>
            <a:r>
              <a:rPr lang="ru-RU" sz="2000" dirty="0" err="1" smtClean="0">
                <a:latin typeface="A3 Arial AzLat" pitchFamily="34" charset="-52"/>
              </a:rPr>
              <a:t>эетдийи</a:t>
            </a:r>
            <a:r>
              <a:rPr lang="ru-RU" sz="2000" dirty="0" smtClean="0">
                <a:latin typeface="A3 Arial AzLat" pitchFamily="34" charset="-52"/>
              </a:rPr>
              <a:t> </a:t>
            </a:r>
            <a:r>
              <a:rPr lang="ru-RU" sz="2000" dirty="0" err="1" smtClean="0">
                <a:latin typeface="A3 Arial AzLat" pitchFamily="34" charset="-52"/>
              </a:rPr>
              <a:t>бир</a:t>
            </a:r>
            <a:r>
              <a:rPr lang="ru-RU" sz="2000" dirty="0" smtClean="0">
                <a:latin typeface="A3 Arial AzLat" pitchFamily="34" charset="-52"/>
              </a:rPr>
              <a:t> </a:t>
            </a:r>
            <a:r>
              <a:rPr lang="ru-RU" sz="2000" dirty="0" err="1" smtClean="0">
                <a:latin typeface="A3 Arial AzLat" pitchFamily="34" charset="-52"/>
              </a:rPr>
              <a:t>вахтда</a:t>
            </a:r>
            <a:r>
              <a:rPr lang="ru-RU" sz="2000" dirty="0" smtClean="0">
                <a:latin typeface="A3 Arial AzLat" pitchFamily="34" charset="-52"/>
              </a:rPr>
              <a:t> </a:t>
            </a:r>
            <a:r>
              <a:rPr lang="ru-RU" sz="2000" dirty="0" err="1" smtClean="0">
                <a:latin typeface="A3 Arial AzLat" pitchFamily="34" charset="-52"/>
              </a:rPr>
              <a:t>бюлэядя</a:t>
            </a:r>
            <a:r>
              <a:rPr lang="ru-RU" sz="2000" dirty="0" smtClean="0">
                <a:latin typeface="A3 Arial AzLat" pitchFamily="34" charset="-52"/>
              </a:rPr>
              <a:t> </a:t>
            </a:r>
            <a:r>
              <a:rPr lang="ru-RU" sz="2000" dirty="0" err="1" smtClean="0">
                <a:latin typeface="A3 Arial AzLat" pitchFamily="34" charset="-52"/>
              </a:rPr>
              <a:t>танынмыш</a:t>
            </a:r>
            <a:r>
              <a:rPr lang="ru-RU" sz="2000" dirty="0" smtClean="0">
                <a:latin typeface="A3 Arial AzLat" pitchFamily="34" charset="-52"/>
              </a:rPr>
              <a:t> </a:t>
            </a:r>
            <a:r>
              <a:rPr lang="ru-RU" sz="2000" dirty="0" err="1" smtClean="0">
                <a:latin typeface="A3 Arial AzLat" pitchFamily="34" charset="-52"/>
              </a:rPr>
              <a:t>шяхс</a:t>
            </a:r>
            <a:r>
              <a:rPr lang="ru-RU" sz="2000" dirty="0" smtClean="0">
                <a:latin typeface="A3 Arial AzLat" pitchFamily="34" charset="-52"/>
              </a:rPr>
              <a:t> </a:t>
            </a:r>
            <a:r>
              <a:rPr lang="ru-RU" sz="2000" dirty="0" err="1" smtClean="0">
                <a:latin typeface="A3 Arial AzLat" pitchFamily="34" charset="-52"/>
              </a:rPr>
              <a:t>олан</a:t>
            </a:r>
            <a:r>
              <a:rPr lang="ru-RU" sz="2000" dirty="0" smtClean="0">
                <a:latin typeface="A3 Arial AzLat" pitchFamily="34" charset="-52"/>
              </a:rPr>
              <a:t> </a:t>
            </a:r>
            <a:r>
              <a:rPr lang="ru-RU" sz="2000" dirty="0" err="1" smtClean="0">
                <a:latin typeface="A3 Arial AzLat" pitchFamily="34" charset="-52"/>
              </a:rPr>
              <a:t>яризячинин</a:t>
            </a:r>
            <a:r>
              <a:rPr lang="ru-RU" sz="2000" dirty="0" smtClean="0">
                <a:latin typeface="A3 Arial AzLat" pitchFamily="34" charset="-52"/>
              </a:rPr>
              <a:t> </a:t>
            </a:r>
            <a:r>
              <a:rPr lang="ru-RU" sz="2000" dirty="0" err="1" smtClean="0">
                <a:latin typeface="A3 Arial AzLat" pitchFamily="34" charset="-52"/>
              </a:rPr>
              <a:t>щямин</a:t>
            </a:r>
            <a:r>
              <a:rPr lang="ru-RU" sz="2000" dirty="0" smtClean="0">
                <a:latin typeface="A3 Arial AzLat" pitchFamily="34" charset="-52"/>
              </a:rPr>
              <a:t> </a:t>
            </a:r>
            <a:r>
              <a:rPr lang="ru-RU" sz="2000" dirty="0" err="1" smtClean="0">
                <a:latin typeface="A3 Arial AzLat" pitchFamily="34" charset="-52"/>
              </a:rPr>
              <a:t>бяйанатлары</a:t>
            </a:r>
            <a:r>
              <a:rPr lang="ru-RU" sz="2000" dirty="0" smtClean="0">
                <a:latin typeface="A3 Arial AzLat" pitchFamily="34" charset="-52"/>
              </a:rPr>
              <a:t> </a:t>
            </a:r>
            <a:r>
              <a:rPr lang="ru-RU" sz="2000" dirty="0" err="1" smtClean="0">
                <a:latin typeface="A3 Arial AzLat" pitchFamily="34" charset="-52"/>
              </a:rPr>
              <a:t>мянфи</a:t>
            </a:r>
            <a:r>
              <a:rPr lang="ru-RU" sz="2000" dirty="0" smtClean="0">
                <a:latin typeface="A3 Arial AzLat" pitchFamily="34" charset="-52"/>
              </a:rPr>
              <a:t> </a:t>
            </a:r>
            <a:r>
              <a:rPr lang="ru-RU" sz="2000" dirty="0" err="1" smtClean="0">
                <a:latin typeface="A3 Arial AzLat" pitchFamily="34" charset="-52"/>
              </a:rPr>
              <a:t>нятиъяляря</a:t>
            </a:r>
            <a:r>
              <a:rPr lang="ru-RU" sz="2000" dirty="0" smtClean="0">
                <a:latin typeface="A3 Arial AzLat" pitchFamily="34" charset="-52"/>
              </a:rPr>
              <a:t> </a:t>
            </a:r>
            <a:r>
              <a:rPr lang="ru-RU" sz="2000" dirty="0" err="1" smtClean="0">
                <a:latin typeface="A3 Arial AzLat" pitchFamily="34" charset="-52"/>
              </a:rPr>
              <a:t>сябяб</a:t>
            </a:r>
            <a:r>
              <a:rPr lang="ru-RU" sz="2000" dirty="0" smtClean="0">
                <a:latin typeface="A3 Arial AzLat" pitchFamily="34" charset="-52"/>
              </a:rPr>
              <a:t> </a:t>
            </a:r>
            <a:r>
              <a:rPr lang="ru-RU" sz="2000" dirty="0" err="1" smtClean="0">
                <a:latin typeface="A3 Arial AzLat" pitchFamily="34" charset="-52"/>
              </a:rPr>
              <a:t>ола</a:t>
            </a:r>
            <a:r>
              <a:rPr lang="ru-RU" sz="2000" dirty="0" smtClean="0">
                <a:latin typeface="A3 Arial AzLat" pitchFamily="34" charset="-52"/>
              </a:rPr>
              <a:t> </a:t>
            </a:r>
            <a:r>
              <a:rPr lang="ru-RU" sz="2000" dirty="0" err="1" smtClean="0">
                <a:latin typeface="A3 Arial AzLat" pitchFamily="34" charset="-52"/>
              </a:rPr>
              <a:t>биляр</a:t>
            </a:r>
            <a:r>
              <a:rPr lang="ru-RU" sz="2000" dirty="0" smtClean="0">
                <a:latin typeface="A3 Arial AzLat" pitchFamily="34" charset="-52"/>
              </a:rPr>
              <a:t>. </a:t>
            </a:r>
            <a:r>
              <a:rPr lang="ru-RU" sz="2000" dirty="0" err="1" smtClean="0">
                <a:latin typeface="A3 Arial AzLat" pitchFamily="34" charset="-52"/>
              </a:rPr>
              <a:t>Бу</a:t>
            </a:r>
            <a:r>
              <a:rPr lang="ru-RU" sz="2000" dirty="0" smtClean="0">
                <a:latin typeface="A3 Arial AzLat" pitchFamily="34" charset="-52"/>
              </a:rPr>
              <a:t> </a:t>
            </a:r>
            <a:r>
              <a:rPr lang="ru-RU" sz="2000" dirty="0" err="1" smtClean="0">
                <a:latin typeface="A3 Arial AzLat" pitchFamily="34" charset="-52"/>
              </a:rPr>
              <a:t>щал</a:t>
            </a:r>
            <a:r>
              <a:rPr lang="ru-RU" sz="2000" dirty="0" smtClean="0">
                <a:latin typeface="A3 Arial AzLat" pitchFamily="34" charset="-52"/>
              </a:rPr>
              <a:t>, </a:t>
            </a:r>
            <a:r>
              <a:rPr lang="ru-RU" sz="2000" dirty="0" err="1" smtClean="0">
                <a:latin typeface="A3 Arial AzLat" pitchFamily="34" charset="-52"/>
              </a:rPr>
              <a:t>яризячинин</a:t>
            </a:r>
            <a:r>
              <a:rPr lang="ru-RU" sz="2000" dirty="0" smtClean="0">
                <a:latin typeface="A3 Arial AzLat" pitchFamily="34" charset="-52"/>
              </a:rPr>
              <a:t> </a:t>
            </a:r>
            <a:r>
              <a:rPr lang="ru-RU" sz="2000" dirty="0" err="1" smtClean="0">
                <a:latin typeface="A3 Arial AzLat" pitchFamily="34" charset="-52"/>
              </a:rPr>
              <a:t>ифадя</a:t>
            </a:r>
            <a:r>
              <a:rPr lang="ru-RU" sz="2000" dirty="0" smtClean="0">
                <a:latin typeface="A3 Arial AzLat" pitchFamily="34" charset="-52"/>
              </a:rPr>
              <a:t> </a:t>
            </a:r>
            <a:r>
              <a:rPr lang="ru-RU" sz="2000" dirty="0" err="1" smtClean="0">
                <a:latin typeface="A3 Arial AzLat" pitchFamily="34" charset="-52"/>
              </a:rPr>
              <a:t>азадлыьына</a:t>
            </a:r>
            <a:r>
              <a:rPr lang="ru-RU" sz="2000" dirty="0" smtClean="0">
                <a:latin typeface="A3 Arial AzLat" pitchFamily="34" charset="-52"/>
              </a:rPr>
              <a:t> </a:t>
            </a:r>
            <a:r>
              <a:rPr lang="ru-RU" sz="2000" dirty="0" err="1" smtClean="0">
                <a:latin typeface="A3 Arial AzLat" pitchFamily="34" charset="-52"/>
              </a:rPr>
              <a:t>милли</a:t>
            </a:r>
            <a:r>
              <a:rPr lang="ru-RU" sz="2000" dirty="0" smtClean="0">
                <a:latin typeface="A3 Arial AzLat" pitchFamily="34" charset="-52"/>
              </a:rPr>
              <a:t> </a:t>
            </a:r>
            <a:r>
              <a:rPr lang="ru-RU" sz="2000" dirty="0" err="1" smtClean="0">
                <a:latin typeface="A3 Arial AzLat" pitchFamily="34" charset="-52"/>
              </a:rPr>
              <a:t>тящлцкясизлик</a:t>
            </a:r>
            <a:r>
              <a:rPr lang="ru-RU" sz="2000" dirty="0" smtClean="0">
                <a:latin typeface="A3 Arial AzLat" pitchFamily="34" charset="-52"/>
              </a:rPr>
              <a:t> </a:t>
            </a:r>
            <a:r>
              <a:rPr lang="ru-RU" sz="2000" dirty="0" err="1" smtClean="0">
                <a:latin typeface="A3 Arial AzLat" pitchFamily="34" charset="-52"/>
              </a:rPr>
              <a:t>вя</a:t>
            </a:r>
            <a:r>
              <a:rPr lang="ru-RU" sz="2000" dirty="0" smtClean="0">
                <a:latin typeface="A3 Arial AzLat" pitchFamily="34" charset="-52"/>
              </a:rPr>
              <a:t> </a:t>
            </a:r>
            <a:r>
              <a:rPr lang="ru-RU" sz="2000" dirty="0" err="1" smtClean="0">
                <a:latin typeface="A3 Arial AzLat" pitchFamily="34" charset="-52"/>
              </a:rPr>
              <a:t>иътимаи</a:t>
            </a:r>
            <a:r>
              <a:rPr lang="ru-RU" sz="2000" dirty="0" smtClean="0">
                <a:latin typeface="A3 Arial AzLat" pitchFamily="34" charset="-52"/>
              </a:rPr>
              <a:t> </a:t>
            </a:r>
            <a:r>
              <a:rPr lang="ru-RU" sz="2000" dirty="0" err="1" smtClean="0">
                <a:latin typeface="A3 Arial AzLat" pitchFamily="34" charset="-52"/>
              </a:rPr>
              <a:t>мараглар</a:t>
            </a:r>
            <a:r>
              <a:rPr lang="ru-RU" sz="2000" dirty="0" smtClean="0">
                <a:latin typeface="A3 Arial AzLat" pitchFamily="34" charset="-52"/>
              </a:rPr>
              <a:t> </a:t>
            </a:r>
            <a:r>
              <a:rPr lang="ru-RU" sz="2000" dirty="0" err="1" smtClean="0">
                <a:latin typeface="A3 Arial AzLat" pitchFamily="34" charset="-52"/>
              </a:rPr>
              <a:t>наминя</a:t>
            </a:r>
            <a:r>
              <a:rPr lang="ru-RU" sz="2000" dirty="0" smtClean="0">
                <a:latin typeface="A3 Arial AzLat" pitchFamily="34" charset="-52"/>
              </a:rPr>
              <a:t> </a:t>
            </a:r>
            <a:r>
              <a:rPr lang="ru-RU" sz="2000" dirty="0" err="1" smtClean="0">
                <a:latin typeface="A3 Arial AzLat" pitchFamily="34" charset="-52"/>
              </a:rPr>
              <a:t>едилмиш</a:t>
            </a:r>
            <a:r>
              <a:rPr lang="ru-RU" sz="2000" dirty="0" smtClean="0">
                <a:latin typeface="A3 Arial AzLat" pitchFamily="34" charset="-52"/>
              </a:rPr>
              <a:t> </a:t>
            </a:r>
            <a:r>
              <a:rPr lang="ru-RU" sz="2000" dirty="0" err="1" smtClean="0">
                <a:latin typeface="A3 Arial AzLat" pitchFamily="34" charset="-52"/>
              </a:rPr>
              <a:t>мцдахиляйя</a:t>
            </a:r>
            <a:r>
              <a:rPr lang="ru-RU" sz="2000" dirty="0" smtClean="0">
                <a:latin typeface="A3 Arial AzLat" pitchFamily="34" charset="-52"/>
              </a:rPr>
              <a:t> </a:t>
            </a:r>
            <a:r>
              <a:rPr lang="ru-RU" sz="2000" dirty="0" err="1" smtClean="0">
                <a:latin typeface="A3 Arial AzLat" pitchFamily="34" charset="-52"/>
              </a:rPr>
              <a:t>щагг</a:t>
            </a:r>
            <a:r>
              <a:rPr lang="ru-RU" sz="2000" dirty="0" smtClean="0">
                <a:latin typeface="A3 Arial AzLat" pitchFamily="34" charset="-52"/>
              </a:rPr>
              <a:t> </a:t>
            </a:r>
            <a:r>
              <a:rPr lang="ru-RU" sz="2000" dirty="0" err="1" smtClean="0">
                <a:latin typeface="A3 Arial AzLat" pitchFamily="34" charset="-52"/>
              </a:rPr>
              <a:t>газандырырды</a:t>
            </a:r>
            <a:r>
              <a:rPr lang="ru-RU" sz="2000" dirty="0" smtClean="0">
                <a:latin typeface="A3 Arial AzLat" pitchFamily="34" charset="-52"/>
              </a:rPr>
              <a:t> </a:t>
            </a:r>
            <a:r>
              <a:rPr lang="ru-RU" sz="2000" dirty="0" err="1" smtClean="0">
                <a:latin typeface="A3 Arial AzLat" pitchFamily="34" charset="-52"/>
              </a:rPr>
              <a:t>вя</a:t>
            </a:r>
            <a:r>
              <a:rPr lang="ru-RU" sz="2000" dirty="0" smtClean="0">
                <a:latin typeface="A3 Arial AzLat" pitchFamily="34" charset="-52"/>
              </a:rPr>
              <a:t> </a:t>
            </a:r>
            <a:r>
              <a:rPr lang="ru-RU" sz="2000" dirty="0" err="1" smtClean="0">
                <a:latin typeface="A3 Arial AzLat" pitchFamily="34" charset="-52"/>
              </a:rPr>
              <a:t>гануни</a:t>
            </a:r>
            <a:r>
              <a:rPr lang="ru-RU" sz="2000" dirty="0" smtClean="0">
                <a:latin typeface="A3 Arial AzLat" pitchFamily="34" charset="-52"/>
              </a:rPr>
              <a:t> </a:t>
            </a:r>
            <a:r>
              <a:rPr lang="ru-RU" sz="2000" dirty="0" err="1" smtClean="0">
                <a:latin typeface="A3 Arial AzLat" pitchFamily="34" charset="-52"/>
              </a:rPr>
              <a:t>мягсяд</a:t>
            </a:r>
            <a:r>
              <a:rPr lang="ru-RU" sz="2000" dirty="0" smtClean="0">
                <a:latin typeface="A3 Arial AzLat" pitchFamily="34" charset="-52"/>
              </a:rPr>
              <a:t> </a:t>
            </a:r>
            <a:r>
              <a:rPr lang="ru-RU" sz="2000" dirty="0" err="1" smtClean="0">
                <a:latin typeface="A3 Arial AzLat" pitchFamily="34" charset="-52"/>
              </a:rPr>
              <a:t>эцдцрдц</a:t>
            </a:r>
            <a:r>
              <a:rPr lang="ru-RU" sz="2000" smtClean="0">
                <a:latin typeface="A3 Arial AzLat" pitchFamily="34" charset="-52"/>
              </a:rPr>
              <a:t>.     </a:t>
            </a:r>
            <a:endParaRPr lang="ru-RU" sz="2000" dirty="0">
              <a:latin typeface="A3 Arial AzLat" pitchFamily="34" charset="-52"/>
            </a:endParaRPr>
          </a:p>
        </p:txBody>
      </p:sp>
      <p:sp>
        <p:nvSpPr>
          <p:cNvPr id="3" name="Заголовок 2"/>
          <p:cNvSpPr>
            <a:spLocks noGrp="1"/>
          </p:cNvSpPr>
          <p:nvPr>
            <p:ph type="title"/>
          </p:nvPr>
        </p:nvSpPr>
        <p:spPr>
          <a:xfrm>
            <a:off x="467544" y="404664"/>
            <a:ext cx="8219256" cy="1186392"/>
          </a:xfrm>
        </p:spPr>
        <p:txBody>
          <a:bodyPr>
            <a:noAutofit/>
          </a:bodyPr>
          <a:lstStyle/>
          <a:p>
            <a:r>
              <a:rPr lang="ru-RU" sz="2200" dirty="0" err="1">
                <a:latin typeface="A3 Arial AzLat" pitchFamily="34" charset="-52"/>
              </a:rPr>
              <a:t>Ифадя</a:t>
            </a:r>
            <a:r>
              <a:rPr lang="ru-RU" sz="2200" dirty="0">
                <a:latin typeface="A3 Arial AzLat" pitchFamily="34" charset="-52"/>
              </a:rPr>
              <a:t> </a:t>
            </a:r>
            <a:r>
              <a:rPr lang="ru-RU" sz="2200" dirty="0" err="1">
                <a:latin typeface="A3 Arial AzLat" pitchFamily="34" charset="-52"/>
              </a:rPr>
              <a:t>азадлыьы</a:t>
            </a:r>
            <a:r>
              <a:rPr lang="ru-RU" sz="2200" dirty="0">
                <a:latin typeface="A3 Arial AzLat" pitchFamily="34" charset="-52"/>
              </a:rPr>
              <a:t> </a:t>
            </a:r>
            <a:r>
              <a:rPr lang="ru-RU" sz="2200" dirty="0" err="1">
                <a:latin typeface="A3 Arial AzLat" pitchFamily="34" charset="-52"/>
              </a:rPr>
              <a:t>щцгугунун</a:t>
            </a:r>
            <a:r>
              <a:rPr lang="ru-RU" sz="2200" dirty="0">
                <a:latin typeface="A3 Arial AzLat" pitchFamily="34" charset="-52"/>
              </a:rPr>
              <a:t> </a:t>
            </a:r>
            <a:r>
              <a:rPr lang="ru-RU" sz="2200" dirty="0" err="1">
                <a:latin typeface="A3 Arial AzLat" pitchFamily="34" charset="-52"/>
              </a:rPr>
              <a:t>щяйата</a:t>
            </a:r>
            <a:r>
              <a:rPr lang="ru-RU" sz="2200" dirty="0">
                <a:latin typeface="A3 Arial AzLat" pitchFamily="34" charset="-52"/>
              </a:rPr>
              <a:t> </a:t>
            </a:r>
            <a:r>
              <a:rPr lang="ru-RU" sz="2200" dirty="0" err="1">
                <a:latin typeface="A3 Arial AzLat" pitchFamily="34" charset="-52"/>
              </a:rPr>
              <a:t>кечирилмясиня</a:t>
            </a:r>
            <a:r>
              <a:rPr lang="ru-RU" sz="2200" dirty="0">
                <a:latin typeface="A3 Arial AzLat" pitchFamily="34" charset="-52"/>
              </a:rPr>
              <a:t> </a:t>
            </a:r>
            <a:r>
              <a:rPr lang="ru-RU" sz="2200" dirty="0" err="1">
                <a:latin typeface="A3 Arial AzLat" pitchFamily="34" charset="-52"/>
              </a:rPr>
              <a:t>гойулан</a:t>
            </a:r>
            <a:r>
              <a:rPr lang="ru-RU" sz="2200" dirty="0">
                <a:latin typeface="A3 Arial AzLat" pitchFamily="34" charset="-52"/>
              </a:rPr>
              <a:t> </a:t>
            </a:r>
            <a:r>
              <a:rPr lang="ru-RU" sz="2200" dirty="0" err="1">
                <a:latin typeface="A3 Arial AzLat" pitchFamily="34" charset="-52"/>
              </a:rPr>
              <a:t>мящдудиййятляр</a:t>
            </a:r>
            <a:r>
              <a:rPr lang="ru-RU" sz="2200" dirty="0">
                <a:latin typeface="A3 Arial AzLat" pitchFamily="34" charset="-52"/>
              </a:rPr>
              <a:t> </a:t>
            </a:r>
            <a:br>
              <a:rPr lang="ru-RU" sz="2200" dirty="0">
                <a:latin typeface="A3 Arial AzLat" pitchFamily="34" charset="-52"/>
              </a:rPr>
            </a:br>
            <a:r>
              <a:rPr lang="ru-RU" sz="2200" dirty="0">
                <a:latin typeface="A3 Arial AzLat" pitchFamily="34" charset="-52"/>
              </a:rPr>
              <a:t>(10-ъу</a:t>
            </a:r>
            <a:r>
              <a:rPr lang="az-Latn-AZ" sz="2200" dirty="0"/>
              <a:t> </a:t>
            </a:r>
            <a:r>
              <a:rPr lang="ru-RU" sz="2200" dirty="0" err="1">
                <a:latin typeface="A3 Arial AzLat" pitchFamily="34" charset="-52"/>
              </a:rPr>
              <a:t>маддянин</a:t>
            </a:r>
            <a:r>
              <a:rPr lang="ru-RU" sz="2200" dirty="0">
                <a:latin typeface="A3 Arial AzLat" pitchFamily="34" charset="-52"/>
              </a:rPr>
              <a:t> 2-ъи </a:t>
            </a:r>
            <a:r>
              <a:rPr lang="ru-RU" sz="2200" dirty="0" err="1">
                <a:latin typeface="A3 Arial AzLat" pitchFamily="34" charset="-52"/>
              </a:rPr>
              <a:t>бянди</a:t>
            </a:r>
            <a:r>
              <a:rPr lang="ru-RU" sz="2200" dirty="0">
                <a:latin typeface="A3 Arial AzLat" pitchFamily="34" charset="-52"/>
              </a:rPr>
              <a:t> – </a:t>
            </a:r>
            <a:r>
              <a:rPr lang="ru-RU" sz="2200" dirty="0" err="1" smtClean="0">
                <a:latin typeface="A3 Arial AzLat" pitchFamily="34" charset="-52"/>
              </a:rPr>
              <a:t>милли</a:t>
            </a:r>
            <a:r>
              <a:rPr lang="ru-RU" sz="2200" dirty="0" smtClean="0">
                <a:latin typeface="A3 Arial AzLat" pitchFamily="34" charset="-52"/>
              </a:rPr>
              <a:t> </a:t>
            </a:r>
            <a:r>
              <a:rPr lang="ru-RU" sz="2200" dirty="0" err="1" smtClean="0">
                <a:latin typeface="A3 Arial AzLat" pitchFamily="34" charset="-52"/>
              </a:rPr>
              <a:t>təhlükəsizliк</a:t>
            </a:r>
            <a:r>
              <a:rPr lang="ru-RU" sz="2200" dirty="0" smtClean="0">
                <a:latin typeface="A3 Arial AzLat" pitchFamily="34" charset="-52"/>
              </a:rPr>
              <a:t>, </a:t>
            </a:r>
            <a:r>
              <a:rPr lang="ru-RU" sz="2200" dirty="0" err="1" smtClean="0">
                <a:latin typeface="A3 Arial AzLat" pitchFamily="34" charset="-52"/>
              </a:rPr>
              <a:t>ərazi</a:t>
            </a:r>
            <a:r>
              <a:rPr lang="ru-RU" sz="2200" dirty="0" smtClean="0">
                <a:latin typeface="A3 Arial AzLat" pitchFamily="34" charset="-52"/>
              </a:rPr>
              <a:t> </a:t>
            </a:r>
            <a:r>
              <a:rPr lang="ru-RU" sz="2200" dirty="0" err="1" smtClean="0">
                <a:latin typeface="A3 Arial AzLat" pitchFamily="34" charset="-52"/>
              </a:rPr>
              <a:t>bütövlüyü</a:t>
            </a:r>
            <a:r>
              <a:rPr lang="ru-RU" sz="2200" dirty="0" smtClean="0">
                <a:latin typeface="A3 Arial AzLat" pitchFamily="34" charset="-52"/>
              </a:rPr>
              <a:t> </a:t>
            </a:r>
            <a:r>
              <a:rPr lang="ru-RU" sz="2200" dirty="0" err="1" smtClean="0">
                <a:latin typeface="A3 Arial AzLat" pitchFamily="34" charset="-52"/>
              </a:rPr>
              <a:t>вя</a:t>
            </a:r>
            <a:r>
              <a:rPr lang="ru-RU" sz="2200" dirty="0" smtClean="0">
                <a:latin typeface="A3 Arial AzLat" pitchFamily="34" charset="-52"/>
              </a:rPr>
              <a:t> </a:t>
            </a:r>
            <a:r>
              <a:rPr lang="ru-RU" sz="2200" dirty="0" err="1" smtClean="0">
                <a:latin typeface="A3 Arial AzLat" pitchFamily="34" charset="-52"/>
              </a:rPr>
              <a:t>йа</a:t>
            </a:r>
            <a:r>
              <a:rPr lang="ru-RU" sz="2200" dirty="0" smtClean="0">
                <a:latin typeface="A3 Arial AzLat" pitchFamily="34" charset="-52"/>
              </a:rPr>
              <a:t> </a:t>
            </a:r>
            <a:r>
              <a:rPr lang="ru-RU" sz="2200" dirty="0" err="1" smtClean="0">
                <a:latin typeface="A3 Arial AzLat" pitchFamily="34" charset="-52"/>
              </a:rPr>
              <a:t>иътимаи</a:t>
            </a:r>
            <a:r>
              <a:rPr lang="ru-RU" sz="2200" dirty="0" smtClean="0">
                <a:latin typeface="A3 Arial AzLat" pitchFamily="34" charset="-52"/>
              </a:rPr>
              <a:t> </a:t>
            </a:r>
            <a:r>
              <a:rPr lang="ru-RU" sz="2200" dirty="0" err="1" smtClean="0">
                <a:latin typeface="A3 Arial AzLat" pitchFamily="34" charset="-52"/>
              </a:rPr>
              <a:t>асайиш</a:t>
            </a:r>
            <a:r>
              <a:rPr lang="ru-RU" sz="2200" dirty="0" smtClean="0">
                <a:latin typeface="A3 Arial AzLat" pitchFamily="34" charset="-52"/>
              </a:rPr>
              <a:t> </a:t>
            </a:r>
            <a:r>
              <a:rPr lang="ru-RU" sz="2200" dirty="0" err="1" smtClean="0">
                <a:latin typeface="A3 Arial AzLat" pitchFamily="34" charset="-52"/>
              </a:rPr>
              <a:t>мараглары</a:t>
            </a:r>
            <a:r>
              <a:rPr lang="ru-RU" sz="2200" dirty="0" smtClean="0">
                <a:latin typeface="A3 Arial AzLat" pitchFamily="34" charset="-52"/>
              </a:rPr>
              <a:t>)</a:t>
            </a:r>
            <a:endParaRPr lang="ru-RU" sz="2200" dirty="0"/>
          </a:p>
        </p:txBody>
      </p:sp>
    </p:spTree>
    <p:extLst>
      <p:ext uri="{BB962C8B-B14F-4D97-AF65-F5344CB8AC3E}">
        <p14:creationId xmlns:p14="http://schemas.microsoft.com/office/powerpoint/2010/main" val="13195623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060848"/>
            <a:ext cx="7408333" cy="3960440"/>
          </a:xfrm>
        </p:spPr>
        <p:txBody>
          <a:bodyPr>
            <a:noAutofit/>
          </a:bodyPr>
          <a:lstStyle/>
          <a:p>
            <a:pPr algn="just"/>
            <a:r>
              <a:rPr lang="ru-RU" dirty="0" smtClean="0">
                <a:latin typeface="A3 Arial AzLat" pitchFamily="34" charset="-52"/>
              </a:rPr>
              <a:t>- </a:t>
            </a:r>
            <a:r>
              <a:rPr lang="ru-RU" dirty="0">
                <a:latin typeface="A3 Arial AzLat" pitchFamily="34" charset="-52"/>
              </a:rPr>
              <a:t>“</a:t>
            </a:r>
            <a:r>
              <a:rPr lang="ru-RU" dirty="0" err="1">
                <a:latin typeface="A3 Arial AzLat" pitchFamily="34" charset="-52"/>
              </a:rPr>
              <a:t>Mənəviyyatın</a:t>
            </a:r>
            <a:r>
              <a:rPr lang="ru-RU" dirty="0">
                <a:latin typeface="A3 Arial AzLat" pitchFamily="34" charset="-52"/>
              </a:rPr>
              <a:t>” </a:t>
            </a:r>
            <a:r>
              <a:rPr lang="ru-RU" dirty="0" err="1">
                <a:latin typeface="A3 Arial AzLat" pitchFamily="34" charset="-52"/>
              </a:rPr>
              <a:t>ayrı-ayrı</a:t>
            </a:r>
            <a:r>
              <a:rPr lang="ru-RU" dirty="0">
                <a:latin typeface="A3 Arial AzLat" pitchFamily="34" charset="-52"/>
              </a:rPr>
              <a:t> </a:t>
            </a:r>
            <a:r>
              <a:rPr lang="ru-RU" dirty="0" err="1">
                <a:latin typeface="A3 Arial AzLat" pitchFamily="34" charset="-52"/>
              </a:rPr>
              <a:t>yerlərdə</a:t>
            </a:r>
            <a:r>
              <a:rPr lang="ru-RU" dirty="0">
                <a:latin typeface="A3 Arial AzLat" pitchFamily="34" charset="-52"/>
              </a:rPr>
              <a:t> </a:t>
            </a:r>
            <a:r>
              <a:rPr lang="ru-RU" dirty="0" err="1">
                <a:latin typeface="A3 Arial AzLat" pitchFamily="34" charset="-52"/>
              </a:rPr>
              <a:t>spesifik</a:t>
            </a:r>
            <a:r>
              <a:rPr lang="ru-RU" dirty="0">
                <a:latin typeface="A3 Arial AzLat" pitchFamily="34" charset="-52"/>
              </a:rPr>
              <a:t> </a:t>
            </a:r>
            <a:r>
              <a:rPr lang="ru-RU" dirty="0" err="1">
                <a:latin typeface="A3 Arial AzLat" pitchFamily="34" charset="-52"/>
              </a:rPr>
              <a:t>özəllikləri</a:t>
            </a:r>
            <a:r>
              <a:rPr lang="ru-RU" dirty="0">
                <a:latin typeface="A3 Arial AzLat" pitchFamily="34" charset="-52"/>
              </a:rPr>
              <a:t> </a:t>
            </a:r>
            <a:r>
              <a:rPr lang="ru-RU" dirty="0" err="1">
                <a:latin typeface="A3 Arial AzLat" pitchFamily="34" charset="-52"/>
              </a:rPr>
              <a:t>olmasını</a:t>
            </a:r>
            <a:r>
              <a:rPr lang="ru-RU" dirty="0">
                <a:latin typeface="A3 Arial AzLat" pitchFamily="34" charset="-52"/>
              </a:rPr>
              <a:t> </a:t>
            </a:r>
            <a:r>
              <a:rPr lang="ru-RU" dirty="0" err="1">
                <a:latin typeface="A3 Arial AzLat" pitchFamily="34" charset="-52"/>
              </a:rPr>
              <a:t>nəzərə</a:t>
            </a:r>
            <a:r>
              <a:rPr lang="ru-RU" dirty="0">
                <a:latin typeface="A3 Arial AzLat" pitchFamily="34" charset="-52"/>
              </a:rPr>
              <a:t> </a:t>
            </a:r>
            <a:r>
              <a:rPr lang="ru-RU" dirty="0" err="1">
                <a:latin typeface="A3 Arial AzLat" pitchFamily="34" charset="-52"/>
              </a:rPr>
              <a:t>alan</a:t>
            </a:r>
            <a:r>
              <a:rPr lang="ru-RU" dirty="0">
                <a:latin typeface="A3 Arial AzLat" pitchFamily="34" charset="-52"/>
              </a:rPr>
              <a:t> </a:t>
            </a:r>
            <a:r>
              <a:rPr lang="ru-RU" dirty="0" err="1" smtClean="0">
                <a:latin typeface="A3 Arial AzLat" pitchFamily="34" charset="-52"/>
              </a:rPr>
              <a:t>Məhkəmə</a:t>
            </a:r>
            <a:r>
              <a:rPr lang="ru-RU" dirty="0" smtClean="0">
                <a:latin typeface="A3 Arial AzLat" pitchFamily="34" charset="-52"/>
              </a:rPr>
              <a:t> </a:t>
            </a:r>
            <a:r>
              <a:rPr lang="ru-RU" dirty="0" err="1">
                <a:latin typeface="A3 Arial AzLat" pitchFamily="34" charset="-52"/>
              </a:rPr>
              <a:t>bu</a:t>
            </a:r>
            <a:r>
              <a:rPr lang="ru-RU" dirty="0">
                <a:latin typeface="A3 Arial AzLat" pitchFamily="34" charset="-52"/>
              </a:rPr>
              <a:t> </a:t>
            </a:r>
            <a:r>
              <a:rPr lang="ru-RU" dirty="0" err="1">
                <a:latin typeface="A3 Arial AzLat" pitchFamily="34" charset="-52"/>
              </a:rPr>
              <a:t>işlərdə</a:t>
            </a:r>
            <a:r>
              <a:rPr lang="ru-RU" dirty="0">
                <a:latin typeface="A3 Arial AzLat" pitchFamily="34" charset="-52"/>
              </a:rPr>
              <a:t> </a:t>
            </a:r>
            <a:r>
              <a:rPr lang="ru-RU" dirty="0" err="1">
                <a:latin typeface="A3 Arial AzLat" pitchFamily="34" charset="-52"/>
              </a:rPr>
              <a:t>milli</a:t>
            </a:r>
            <a:r>
              <a:rPr lang="ru-RU" dirty="0">
                <a:latin typeface="A3 Arial AzLat" pitchFamily="34" charset="-52"/>
              </a:rPr>
              <a:t> </a:t>
            </a:r>
            <a:r>
              <a:rPr lang="ru-RU" dirty="0" err="1">
                <a:latin typeface="A3 Arial AzLat" pitchFamily="34" charset="-52"/>
              </a:rPr>
              <a:t>hakimiyyət</a:t>
            </a:r>
            <a:r>
              <a:rPr lang="ru-RU" dirty="0">
                <a:latin typeface="A3 Arial AzLat" pitchFamily="34" charset="-52"/>
              </a:rPr>
              <a:t> </a:t>
            </a:r>
            <a:r>
              <a:rPr lang="ru-RU" dirty="0" err="1">
                <a:latin typeface="A3 Arial AzLat" pitchFamily="34" charset="-52"/>
              </a:rPr>
              <a:t>orqanlarına</a:t>
            </a:r>
            <a:r>
              <a:rPr lang="ru-RU" dirty="0">
                <a:latin typeface="A3 Arial AzLat" pitchFamily="34" charset="-52"/>
              </a:rPr>
              <a:t> </a:t>
            </a:r>
            <a:r>
              <a:rPr lang="ru-RU" dirty="0" err="1">
                <a:latin typeface="A3 Arial AzLat" pitchFamily="34" charset="-52"/>
              </a:rPr>
              <a:t>daha</a:t>
            </a:r>
            <a:r>
              <a:rPr lang="ru-RU" dirty="0">
                <a:latin typeface="A3 Arial AzLat" pitchFamily="34" charset="-52"/>
              </a:rPr>
              <a:t> </a:t>
            </a:r>
            <a:r>
              <a:rPr lang="ru-RU" dirty="0" err="1">
                <a:latin typeface="A3 Arial AzLat" pitchFamily="34" charset="-52"/>
              </a:rPr>
              <a:t>geniş</a:t>
            </a:r>
            <a:r>
              <a:rPr lang="ru-RU" dirty="0">
                <a:latin typeface="A3 Arial AzLat" pitchFamily="34" charset="-52"/>
              </a:rPr>
              <a:t> </a:t>
            </a:r>
            <a:r>
              <a:rPr lang="ru-RU" dirty="0" err="1">
                <a:latin typeface="A3 Arial AzLat" pitchFamily="34" charset="-52"/>
              </a:rPr>
              <a:t>mülahizə</a:t>
            </a:r>
            <a:r>
              <a:rPr lang="ru-RU" dirty="0">
                <a:latin typeface="A3 Arial AzLat" pitchFamily="34" charset="-52"/>
              </a:rPr>
              <a:t> </a:t>
            </a:r>
            <a:r>
              <a:rPr lang="ru-RU" dirty="0" err="1">
                <a:latin typeface="A3 Arial AzLat" pitchFamily="34" charset="-52"/>
              </a:rPr>
              <a:t>sərbəstliyi</a:t>
            </a:r>
            <a:r>
              <a:rPr lang="ru-RU" dirty="0">
                <a:latin typeface="A3 Arial AzLat" pitchFamily="34" charset="-52"/>
              </a:rPr>
              <a:t> </a:t>
            </a:r>
            <a:r>
              <a:rPr lang="ru-RU" dirty="0" err="1">
                <a:latin typeface="A3 Arial AzLat" pitchFamily="34" charset="-52"/>
              </a:rPr>
              <a:t>verir</a:t>
            </a:r>
            <a:r>
              <a:rPr lang="ru-RU" dirty="0">
                <a:latin typeface="A3 Arial AzLat" pitchFamily="34" charset="-52"/>
              </a:rPr>
              <a:t>.  </a:t>
            </a:r>
            <a:endParaRPr lang="ru-RU" dirty="0" smtClean="0">
              <a:latin typeface="A3 Arial AzLat" pitchFamily="34" charset="-52"/>
            </a:endParaRPr>
          </a:p>
          <a:p>
            <a:pPr algn="just"/>
            <a:r>
              <a:rPr lang="ru-RU" dirty="0" smtClean="0">
                <a:latin typeface="A3 Arial AzLat" pitchFamily="34" charset="-52"/>
              </a:rPr>
              <a:t>- «</a:t>
            </a:r>
            <a:r>
              <a:rPr lang="ru-RU" dirty="0" err="1" smtClean="0">
                <a:latin typeface="A3 Arial AzLat" pitchFamily="34" charset="-52"/>
              </a:rPr>
              <a:t>Мцллер</a:t>
            </a:r>
            <a:r>
              <a:rPr lang="ru-RU" dirty="0" smtClean="0">
                <a:latin typeface="A3 Arial AzLat" pitchFamily="34" charset="-52"/>
              </a:rPr>
              <a:t> </a:t>
            </a:r>
            <a:r>
              <a:rPr lang="ru-RU" dirty="0" err="1" smtClean="0">
                <a:latin typeface="A3 Arial AzLat" pitchFamily="34" charset="-52"/>
              </a:rPr>
              <a:t>Исвечряйя</a:t>
            </a:r>
            <a:r>
              <a:rPr lang="ru-RU" dirty="0" smtClean="0">
                <a:latin typeface="A3 Arial AzLat" pitchFamily="34" charset="-52"/>
              </a:rPr>
              <a:t> </a:t>
            </a:r>
            <a:r>
              <a:rPr lang="ru-RU" dirty="0" err="1" smtClean="0">
                <a:latin typeface="A3 Arial AzLat" pitchFamily="34" charset="-52"/>
              </a:rPr>
              <a:t>гаршы</a:t>
            </a:r>
            <a:r>
              <a:rPr lang="ru-RU" dirty="0" smtClean="0">
                <a:latin typeface="A3 Arial AzLat" pitchFamily="34" charset="-52"/>
              </a:rPr>
              <a:t>» </a:t>
            </a:r>
            <a:r>
              <a:rPr lang="ru-RU" dirty="0" err="1" smtClean="0">
                <a:latin typeface="A3 Arial AzLat" pitchFamily="34" charset="-52"/>
              </a:rPr>
              <a:t>ишдя</a:t>
            </a:r>
            <a:r>
              <a:rPr lang="ru-RU" dirty="0" smtClean="0">
                <a:latin typeface="A3 Arial AzLat" pitchFamily="34" charset="-52"/>
              </a:rPr>
              <a:t> </a:t>
            </a:r>
            <a:r>
              <a:rPr lang="ru-RU" dirty="0" err="1" smtClean="0">
                <a:latin typeface="A3 Arial AzLat" pitchFamily="34" charset="-52"/>
              </a:rPr>
              <a:t>яризячи</a:t>
            </a:r>
            <a:r>
              <a:rPr lang="ru-RU" dirty="0" smtClean="0">
                <a:latin typeface="A3 Arial AzLat" pitchFamily="34" charset="-52"/>
              </a:rPr>
              <a:t> </a:t>
            </a:r>
            <a:r>
              <a:rPr lang="ru-RU" dirty="0" err="1" smtClean="0">
                <a:latin typeface="A3 Arial AzLat" pitchFamily="34" charset="-52"/>
              </a:rPr>
              <a:t>ряссам</a:t>
            </a:r>
            <a:r>
              <a:rPr lang="ru-RU" dirty="0" smtClean="0">
                <a:latin typeface="A3 Arial AzLat" pitchFamily="34" charset="-52"/>
              </a:rPr>
              <a:t> иди </a:t>
            </a:r>
            <a:r>
              <a:rPr lang="ru-RU" dirty="0" err="1" smtClean="0">
                <a:latin typeface="A3 Arial AzLat" pitchFamily="34" charset="-52"/>
              </a:rPr>
              <a:t>вя</a:t>
            </a:r>
            <a:r>
              <a:rPr lang="ru-RU" dirty="0" smtClean="0">
                <a:latin typeface="A3 Arial AzLat" pitchFamily="34" charset="-52"/>
              </a:rPr>
              <a:t> </a:t>
            </a:r>
            <a:r>
              <a:rPr lang="ru-RU" dirty="0" err="1" smtClean="0">
                <a:latin typeface="A3 Arial AzLat" pitchFamily="34" charset="-52"/>
              </a:rPr>
              <a:t>онун</a:t>
            </a:r>
            <a:r>
              <a:rPr lang="ru-RU" dirty="0" smtClean="0">
                <a:latin typeface="A3 Arial AzLat" pitchFamily="34" charset="-52"/>
              </a:rPr>
              <a:t> </a:t>
            </a:r>
            <a:r>
              <a:rPr lang="ru-RU" dirty="0" err="1" smtClean="0">
                <a:latin typeface="A3 Arial AzLat" pitchFamily="34" charset="-52"/>
              </a:rPr>
              <a:t>рясмляринин</a:t>
            </a:r>
            <a:r>
              <a:rPr lang="ru-RU" dirty="0" smtClean="0">
                <a:latin typeface="A3 Arial AzLat" pitchFamily="34" charset="-52"/>
              </a:rPr>
              <a:t> </a:t>
            </a:r>
            <a:r>
              <a:rPr lang="ru-RU" dirty="0" err="1" smtClean="0">
                <a:latin typeface="A3 Arial AzLat" pitchFamily="34" charset="-52"/>
              </a:rPr>
              <a:t>бир</a:t>
            </a:r>
            <a:r>
              <a:rPr lang="ru-RU" dirty="0" smtClean="0">
                <a:latin typeface="A3 Arial AzLat" pitchFamily="34" charset="-52"/>
              </a:rPr>
              <a:t> </a:t>
            </a:r>
            <a:r>
              <a:rPr lang="ru-RU" dirty="0" err="1" smtClean="0">
                <a:latin typeface="A3 Arial AzLat" pitchFamily="34" charset="-52"/>
              </a:rPr>
              <a:t>нечяси</a:t>
            </a:r>
            <a:r>
              <a:rPr lang="ru-RU" dirty="0" smtClean="0">
                <a:latin typeface="A3 Arial AzLat" pitchFamily="34" charset="-52"/>
              </a:rPr>
              <a:t> </a:t>
            </a:r>
            <a:r>
              <a:rPr lang="ru-RU" dirty="0" err="1" smtClean="0">
                <a:latin typeface="A3 Arial AzLat" pitchFamily="34" charset="-52"/>
              </a:rPr>
              <a:t>яхлагсыз</a:t>
            </a:r>
            <a:r>
              <a:rPr lang="ru-RU" dirty="0" smtClean="0">
                <a:latin typeface="A3 Arial AzLat" pitchFamily="34" charset="-52"/>
              </a:rPr>
              <a:t> </a:t>
            </a:r>
            <a:r>
              <a:rPr lang="ru-RU" dirty="0" err="1" smtClean="0">
                <a:latin typeface="A3 Arial AzLat" pitchFamily="34" charset="-52"/>
              </a:rPr>
              <a:t>щесаб</a:t>
            </a:r>
            <a:r>
              <a:rPr lang="ru-RU" dirty="0" smtClean="0">
                <a:latin typeface="A3 Arial AzLat" pitchFamily="34" charset="-52"/>
              </a:rPr>
              <a:t> </a:t>
            </a:r>
            <a:r>
              <a:rPr lang="ru-RU" dirty="0" err="1" smtClean="0">
                <a:latin typeface="A3 Arial AzLat" pitchFamily="34" charset="-52"/>
              </a:rPr>
              <a:t>едиляряк</a:t>
            </a:r>
            <a:r>
              <a:rPr lang="ru-RU" dirty="0" smtClean="0">
                <a:latin typeface="A3 Arial AzLat" pitchFamily="34" charset="-52"/>
              </a:rPr>
              <a:t> </a:t>
            </a:r>
            <a:r>
              <a:rPr lang="ru-RU" dirty="0" err="1" smtClean="0">
                <a:latin typeface="A3 Arial AzLat" pitchFamily="34" charset="-52"/>
              </a:rPr>
              <a:t>мцсадиря</a:t>
            </a:r>
            <a:r>
              <a:rPr lang="ru-RU" dirty="0" smtClean="0">
                <a:latin typeface="A3 Arial AzLat" pitchFamily="34" charset="-52"/>
              </a:rPr>
              <a:t> </a:t>
            </a:r>
            <a:r>
              <a:rPr lang="ru-RU" dirty="0" err="1" smtClean="0">
                <a:latin typeface="A3 Arial AzLat" pitchFamily="34" charset="-52"/>
              </a:rPr>
              <a:t>олунмушдур</a:t>
            </a:r>
            <a:r>
              <a:rPr lang="ru-RU" dirty="0" smtClean="0">
                <a:latin typeface="A3 Arial AzLat" pitchFamily="34" charset="-52"/>
              </a:rPr>
              <a:t>. </a:t>
            </a:r>
            <a:r>
              <a:rPr lang="ru-RU" dirty="0" err="1" smtClean="0">
                <a:latin typeface="A3 Arial AzLat" pitchFamily="34" charset="-52"/>
              </a:rPr>
              <a:t>Мящкямя</a:t>
            </a:r>
            <a:r>
              <a:rPr lang="ru-RU" dirty="0" smtClean="0">
                <a:latin typeface="A3 Arial AzLat" pitchFamily="34" charset="-52"/>
              </a:rPr>
              <a:t> </a:t>
            </a:r>
            <a:r>
              <a:rPr lang="ru-RU" dirty="0" err="1" smtClean="0">
                <a:latin typeface="A3 Arial AzLat" pitchFamily="34" charset="-52"/>
              </a:rPr>
              <a:t>разылашды</a:t>
            </a:r>
            <a:r>
              <a:rPr lang="ru-RU" dirty="0" smtClean="0">
                <a:latin typeface="A3 Arial AzLat" pitchFamily="34" charset="-52"/>
              </a:rPr>
              <a:t> </a:t>
            </a:r>
            <a:r>
              <a:rPr lang="ru-RU" dirty="0" err="1" smtClean="0">
                <a:latin typeface="A3 Arial AzLat" pitchFamily="34" charset="-52"/>
              </a:rPr>
              <a:t>ки</a:t>
            </a:r>
            <a:r>
              <a:rPr lang="ru-RU" dirty="0" smtClean="0">
                <a:latin typeface="A3 Arial AzLat" pitchFamily="34" charset="-52"/>
              </a:rPr>
              <a:t>, </a:t>
            </a:r>
            <a:r>
              <a:rPr lang="ru-RU" dirty="0" err="1" smtClean="0">
                <a:latin typeface="A3 Arial AzLat" pitchFamily="34" charset="-52"/>
              </a:rPr>
              <a:t>яризячинин</a:t>
            </a:r>
            <a:r>
              <a:rPr lang="ru-RU" dirty="0" smtClean="0">
                <a:latin typeface="A3 Arial AzLat" pitchFamily="34" charset="-52"/>
              </a:rPr>
              <a:t> </a:t>
            </a:r>
            <a:r>
              <a:rPr lang="ru-RU" dirty="0" err="1" smtClean="0">
                <a:latin typeface="A3 Arial AzLat" pitchFamily="34" charset="-52"/>
              </a:rPr>
              <a:t>ифадя</a:t>
            </a:r>
            <a:r>
              <a:rPr lang="ru-RU" dirty="0" smtClean="0">
                <a:latin typeface="A3 Arial AzLat" pitchFamily="34" charset="-52"/>
              </a:rPr>
              <a:t> </a:t>
            </a:r>
            <a:r>
              <a:rPr lang="ru-RU" dirty="0" err="1" smtClean="0">
                <a:latin typeface="A3 Arial AzLat" pitchFamily="34" charset="-52"/>
              </a:rPr>
              <a:t>азадлыьына</a:t>
            </a:r>
            <a:r>
              <a:rPr lang="ru-RU" dirty="0" smtClean="0">
                <a:latin typeface="A3 Arial AzLat" pitchFamily="34" charset="-52"/>
              </a:rPr>
              <a:t> </a:t>
            </a:r>
            <a:r>
              <a:rPr lang="ru-RU" dirty="0" err="1" smtClean="0">
                <a:latin typeface="A3 Arial AzLat" pitchFamily="34" charset="-52"/>
              </a:rPr>
              <a:t>мцдахиля</a:t>
            </a:r>
            <a:r>
              <a:rPr lang="ru-RU" dirty="0" smtClean="0">
                <a:latin typeface="A3 Arial AzLat" pitchFamily="34" charset="-52"/>
              </a:rPr>
              <a:t> </a:t>
            </a:r>
            <a:r>
              <a:rPr lang="ru-RU" dirty="0" err="1" smtClean="0">
                <a:latin typeface="A3 Arial AzLat" pitchFamily="34" charset="-52"/>
              </a:rPr>
              <a:t>гануни</a:t>
            </a:r>
            <a:r>
              <a:rPr lang="ru-RU" dirty="0" smtClean="0">
                <a:latin typeface="A3 Arial AzLat" pitchFamily="34" charset="-52"/>
              </a:rPr>
              <a:t> </a:t>
            </a:r>
            <a:r>
              <a:rPr lang="ru-RU" dirty="0" err="1" smtClean="0">
                <a:latin typeface="A3 Arial AzLat" pitchFamily="34" charset="-52"/>
              </a:rPr>
              <a:t>мягсяд</a:t>
            </a:r>
            <a:r>
              <a:rPr lang="ru-RU" dirty="0" smtClean="0">
                <a:latin typeface="A3 Arial AzLat" pitchFamily="34" charset="-52"/>
              </a:rPr>
              <a:t> – </a:t>
            </a:r>
            <a:r>
              <a:rPr lang="ru-RU" dirty="0" err="1" smtClean="0">
                <a:latin typeface="A3 Arial AzLat" pitchFamily="34" charset="-52"/>
              </a:rPr>
              <a:t>мянявиййатын</a:t>
            </a:r>
            <a:r>
              <a:rPr lang="ru-RU" dirty="0" smtClean="0">
                <a:latin typeface="A3 Arial AzLat" pitchFamily="34" charset="-52"/>
              </a:rPr>
              <a:t> </a:t>
            </a:r>
            <a:r>
              <a:rPr lang="ru-RU" dirty="0" err="1" smtClean="0">
                <a:latin typeface="A3 Arial AzLat" pitchFamily="34" charset="-52"/>
              </a:rPr>
              <a:t>горунмасы</a:t>
            </a:r>
            <a:r>
              <a:rPr lang="ru-RU" dirty="0" smtClean="0">
                <a:latin typeface="A3 Arial AzLat" pitchFamily="34" charset="-52"/>
              </a:rPr>
              <a:t> </a:t>
            </a:r>
            <a:r>
              <a:rPr lang="ru-RU" dirty="0" err="1" smtClean="0">
                <a:latin typeface="A3 Arial AzLat" pitchFamily="34" charset="-52"/>
              </a:rPr>
              <a:t>мягсядини</a:t>
            </a:r>
            <a:r>
              <a:rPr lang="ru-RU" dirty="0" smtClean="0">
                <a:latin typeface="A3 Arial AzLat" pitchFamily="34" charset="-52"/>
              </a:rPr>
              <a:t> </a:t>
            </a:r>
            <a:r>
              <a:rPr lang="ru-RU" dirty="0" err="1" smtClean="0">
                <a:latin typeface="A3 Arial AzLat" pitchFamily="34" charset="-52"/>
              </a:rPr>
              <a:t>эцдцб</a:t>
            </a:r>
            <a:r>
              <a:rPr lang="ru-RU" dirty="0" smtClean="0">
                <a:latin typeface="A3 Arial AzLat" pitchFamily="34" charset="-52"/>
              </a:rPr>
              <a:t>.</a:t>
            </a:r>
          </a:p>
        </p:txBody>
      </p:sp>
      <p:sp>
        <p:nvSpPr>
          <p:cNvPr id="3" name="Заголовок 2"/>
          <p:cNvSpPr>
            <a:spLocks noGrp="1"/>
          </p:cNvSpPr>
          <p:nvPr>
            <p:ph type="title"/>
          </p:nvPr>
        </p:nvSpPr>
        <p:spPr/>
        <p:txBody>
          <a:bodyPr>
            <a:noAutofit/>
          </a:bodyPr>
          <a:lstStyle/>
          <a:p>
            <a:r>
              <a:rPr lang="ru-RU" sz="2400" dirty="0" err="1">
                <a:latin typeface="A3 Arial AzLat" pitchFamily="34" charset="-52"/>
              </a:rPr>
              <a:t>Ифадя</a:t>
            </a:r>
            <a:r>
              <a:rPr lang="ru-RU" sz="2400" dirty="0">
                <a:latin typeface="A3 Arial AzLat" pitchFamily="34" charset="-52"/>
              </a:rPr>
              <a:t> </a:t>
            </a:r>
            <a:r>
              <a:rPr lang="ru-RU" sz="2400" dirty="0" err="1">
                <a:latin typeface="A3 Arial AzLat" pitchFamily="34" charset="-52"/>
              </a:rPr>
              <a:t>азадлыьы</a:t>
            </a:r>
            <a:r>
              <a:rPr lang="ru-RU" sz="2400" dirty="0">
                <a:latin typeface="A3 Arial AzLat" pitchFamily="34" charset="-52"/>
              </a:rPr>
              <a:t> </a:t>
            </a:r>
            <a:r>
              <a:rPr lang="ru-RU" sz="2400" dirty="0" err="1">
                <a:latin typeface="A3 Arial AzLat" pitchFamily="34" charset="-52"/>
              </a:rPr>
              <a:t>щцгугунун</a:t>
            </a:r>
            <a:r>
              <a:rPr lang="ru-RU" sz="2400" dirty="0">
                <a:latin typeface="A3 Arial AzLat" pitchFamily="34" charset="-52"/>
              </a:rPr>
              <a:t> </a:t>
            </a:r>
            <a:r>
              <a:rPr lang="ru-RU" sz="2400" dirty="0" err="1">
                <a:latin typeface="A3 Arial AzLat" pitchFamily="34" charset="-52"/>
              </a:rPr>
              <a:t>щяйата</a:t>
            </a:r>
            <a:r>
              <a:rPr lang="ru-RU" sz="2400" dirty="0">
                <a:latin typeface="A3 Arial AzLat" pitchFamily="34" charset="-52"/>
              </a:rPr>
              <a:t> </a:t>
            </a:r>
            <a:r>
              <a:rPr lang="ru-RU" sz="2400" dirty="0" err="1">
                <a:latin typeface="A3 Arial AzLat" pitchFamily="34" charset="-52"/>
              </a:rPr>
              <a:t>кечирилмясиня</a:t>
            </a:r>
            <a:r>
              <a:rPr lang="ru-RU" sz="2400" dirty="0">
                <a:latin typeface="A3 Arial AzLat" pitchFamily="34" charset="-52"/>
              </a:rPr>
              <a:t> </a:t>
            </a:r>
            <a:r>
              <a:rPr lang="ru-RU" sz="2400" dirty="0" err="1">
                <a:latin typeface="A3 Arial AzLat" pitchFamily="34" charset="-52"/>
              </a:rPr>
              <a:t>гойулан</a:t>
            </a:r>
            <a:r>
              <a:rPr lang="ru-RU" sz="2400" dirty="0">
                <a:latin typeface="A3 Arial AzLat" pitchFamily="34" charset="-52"/>
              </a:rPr>
              <a:t> </a:t>
            </a:r>
            <a:r>
              <a:rPr lang="ru-RU" sz="2400" dirty="0" err="1">
                <a:latin typeface="A3 Arial AzLat" pitchFamily="34" charset="-52"/>
              </a:rPr>
              <a:t>мящдудиййятляр</a:t>
            </a:r>
            <a:r>
              <a:rPr lang="ru-RU" sz="2400" dirty="0">
                <a:latin typeface="A3 Arial AzLat" pitchFamily="34" charset="-52"/>
              </a:rPr>
              <a:t> </a:t>
            </a:r>
            <a:br>
              <a:rPr lang="ru-RU" sz="2400" dirty="0">
                <a:latin typeface="A3 Arial AzLat" pitchFamily="34" charset="-52"/>
              </a:rPr>
            </a:br>
            <a:r>
              <a:rPr lang="ru-RU" sz="2400" dirty="0">
                <a:latin typeface="A3 Arial AzLat" pitchFamily="34" charset="-52"/>
              </a:rPr>
              <a:t>(10-ъу</a:t>
            </a:r>
            <a:r>
              <a:rPr lang="az-Latn-AZ" sz="2400" dirty="0"/>
              <a:t> </a:t>
            </a:r>
            <a:r>
              <a:rPr lang="ru-RU" sz="2400" dirty="0" err="1">
                <a:latin typeface="A3 Arial AzLat" pitchFamily="34" charset="-52"/>
              </a:rPr>
              <a:t>маддянин</a:t>
            </a:r>
            <a:r>
              <a:rPr lang="ru-RU" sz="2400" dirty="0">
                <a:latin typeface="A3 Arial AzLat" pitchFamily="34" charset="-52"/>
              </a:rPr>
              <a:t> 2-ъи </a:t>
            </a:r>
            <a:r>
              <a:rPr lang="ru-RU" sz="2400" dirty="0" err="1">
                <a:latin typeface="A3 Arial AzLat" pitchFamily="34" charset="-52"/>
              </a:rPr>
              <a:t>бянди</a:t>
            </a:r>
            <a:r>
              <a:rPr lang="ru-RU" sz="2400" dirty="0">
                <a:latin typeface="A3 Arial AzLat" pitchFamily="34" charset="-52"/>
              </a:rPr>
              <a:t> – </a:t>
            </a:r>
            <a:r>
              <a:rPr lang="ru-RU" sz="2400" dirty="0" err="1" smtClean="0">
                <a:latin typeface="A3 Arial AzLat" pitchFamily="34" charset="-52"/>
              </a:rPr>
              <a:t>мянявиййатын</a:t>
            </a:r>
            <a:r>
              <a:rPr lang="ru-RU" sz="2400" dirty="0" smtClean="0">
                <a:latin typeface="A3 Arial AzLat" pitchFamily="34" charset="-52"/>
              </a:rPr>
              <a:t> </a:t>
            </a:r>
            <a:r>
              <a:rPr lang="ru-RU" sz="2400" dirty="0" err="1" smtClean="0">
                <a:latin typeface="A3 Arial AzLat" pitchFamily="34" charset="-52"/>
              </a:rPr>
              <a:t>горунмасы</a:t>
            </a:r>
            <a:endParaRPr lang="ru-RU" sz="2400" dirty="0"/>
          </a:p>
        </p:txBody>
      </p:sp>
    </p:spTree>
    <p:extLst>
      <p:ext uri="{BB962C8B-B14F-4D97-AF65-F5344CB8AC3E}">
        <p14:creationId xmlns:p14="http://schemas.microsoft.com/office/powerpoint/2010/main" val="9253594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Autofit/>
          </a:bodyPr>
          <a:lstStyle/>
          <a:p>
            <a:pPr algn="just"/>
            <a:r>
              <a:rPr lang="ru-RU" sz="2000" dirty="0" smtClean="0">
                <a:latin typeface="A3 Arial AzLat" pitchFamily="34" charset="-52"/>
              </a:rPr>
              <a:t>- </a:t>
            </a:r>
            <a:r>
              <a:rPr lang="ru-RU" sz="2000" dirty="0" err="1" smtClean="0">
                <a:latin typeface="A3 Arial AzLat" pitchFamily="34" charset="-52"/>
              </a:rPr>
              <a:t>Диффамасийа</a:t>
            </a:r>
            <a:r>
              <a:rPr lang="ru-RU" sz="2000" dirty="0" smtClean="0">
                <a:latin typeface="A3 Arial AzLat" pitchFamily="34" charset="-52"/>
              </a:rPr>
              <a:t> </a:t>
            </a:r>
            <a:r>
              <a:rPr lang="ru-RU" sz="2000" dirty="0" err="1" smtClean="0">
                <a:latin typeface="A3 Arial AzLat" pitchFamily="34" charset="-52"/>
              </a:rPr>
              <a:t>щаггында</a:t>
            </a:r>
            <a:r>
              <a:rPr lang="ru-RU" sz="2000" dirty="0" smtClean="0">
                <a:latin typeface="A3 Arial AzLat" pitchFamily="34" charset="-52"/>
              </a:rPr>
              <a:t> </a:t>
            </a:r>
            <a:r>
              <a:rPr lang="ru-RU" sz="2000" dirty="0" err="1" smtClean="0">
                <a:latin typeface="A3 Arial AzLat" pitchFamily="34" charset="-52"/>
              </a:rPr>
              <a:t>ганунлара</a:t>
            </a:r>
            <a:r>
              <a:rPr lang="ru-RU" sz="2000" dirty="0" smtClean="0">
                <a:latin typeface="A3 Arial AzLat" pitchFamily="34" charset="-52"/>
              </a:rPr>
              <a:t> </a:t>
            </a:r>
            <a:r>
              <a:rPr lang="ru-RU" sz="2000" dirty="0" err="1" smtClean="0">
                <a:latin typeface="A3 Arial AzLat" pitchFamily="34" charset="-52"/>
              </a:rPr>
              <a:t>вя</a:t>
            </a:r>
            <a:r>
              <a:rPr lang="ru-RU" sz="2000" dirty="0" smtClean="0">
                <a:latin typeface="A3 Arial AzLat" pitchFamily="34" charset="-52"/>
              </a:rPr>
              <a:t> </a:t>
            </a:r>
            <a:r>
              <a:rPr lang="ru-RU" sz="2000" dirty="0" err="1" smtClean="0">
                <a:latin typeface="A3 Arial AzLat" pitchFamily="34" charset="-52"/>
              </a:rPr>
              <a:t>дини</a:t>
            </a:r>
            <a:r>
              <a:rPr lang="ru-RU" sz="2000" dirty="0" smtClean="0">
                <a:latin typeface="A3 Arial AzLat" pitchFamily="34" charset="-52"/>
              </a:rPr>
              <a:t> </a:t>
            </a:r>
            <a:r>
              <a:rPr lang="ru-RU" sz="2000" dirty="0" err="1" smtClean="0">
                <a:latin typeface="A3 Arial AzLat" pitchFamily="34" charset="-52"/>
              </a:rPr>
              <a:t>сябябляря</a:t>
            </a:r>
            <a:r>
              <a:rPr lang="ru-RU" sz="2000" dirty="0" smtClean="0">
                <a:latin typeface="A3 Arial AzLat" pitchFamily="34" charset="-52"/>
              </a:rPr>
              <a:t> </a:t>
            </a:r>
            <a:r>
              <a:rPr lang="ru-RU" sz="2000" dirty="0" err="1" smtClean="0">
                <a:latin typeface="A3 Arial AzLat" pitchFamily="34" charset="-52"/>
              </a:rPr>
              <a:t>эюря</a:t>
            </a:r>
            <a:r>
              <a:rPr lang="ru-RU" sz="2000" dirty="0" smtClean="0">
                <a:latin typeface="A3 Arial AzLat" pitchFamily="34" charset="-52"/>
              </a:rPr>
              <a:t> </a:t>
            </a:r>
            <a:r>
              <a:rPr lang="ru-RU" sz="2000" dirty="0" err="1" smtClean="0">
                <a:latin typeface="A3 Arial AzLat" pitchFamily="34" charset="-52"/>
              </a:rPr>
              <a:t>диэяр</a:t>
            </a:r>
            <a:r>
              <a:rPr lang="ru-RU" sz="2000" dirty="0" smtClean="0">
                <a:latin typeface="A3 Arial AzLat" pitchFamily="34" charset="-52"/>
              </a:rPr>
              <a:t> </a:t>
            </a:r>
            <a:r>
              <a:rPr lang="ru-RU" sz="2000" dirty="0" err="1" smtClean="0">
                <a:latin typeface="A3 Arial AzLat" pitchFamily="34" charset="-52"/>
              </a:rPr>
              <a:t>шяхсляря</a:t>
            </a:r>
            <a:r>
              <a:rPr lang="ru-RU" sz="2000" dirty="0" smtClean="0">
                <a:latin typeface="A3 Arial AzLat" pitchFamily="34" charset="-52"/>
              </a:rPr>
              <a:t> </a:t>
            </a:r>
            <a:r>
              <a:rPr lang="ru-RU" sz="2000" dirty="0" err="1" smtClean="0">
                <a:latin typeface="A3 Arial AzLat" pitchFamily="34" charset="-52"/>
              </a:rPr>
              <a:t>гаршы</a:t>
            </a:r>
            <a:r>
              <a:rPr lang="ru-RU" sz="2000" dirty="0" smtClean="0">
                <a:latin typeface="A3 Arial AzLat" pitchFamily="34" charset="-52"/>
              </a:rPr>
              <a:t> </a:t>
            </a:r>
            <a:r>
              <a:rPr lang="ru-RU" sz="2000" dirty="0" err="1" smtClean="0">
                <a:latin typeface="A3 Arial AzLat" pitchFamily="34" charset="-52"/>
              </a:rPr>
              <a:t>тящгирлярин</a:t>
            </a:r>
            <a:r>
              <a:rPr lang="ru-RU" sz="2000" dirty="0" smtClean="0">
                <a:latin typeface="A3 Arial AzLat" pitchFamily="34" charset="-52"/>
              </a:rPr>
              <a:t> </a:t>
            </a:r>
            <a:r>
              <a:rPr lang="ru-RU" sz="2000" dirty="0" err="1" smtClean="0">
                <a:latin typeface="A3 Arial AzLat" pitchFamily="34" charset="-52"/>
              </a:rPr>
              <a:t>гаршысыны</a:t>
            </a:r>
            <a:r>
              <a:rPr lang="ru-RU" sz="2000" dirty="0" smtClean="0">
                <a:latin typeface="A3 Arial AzLat" pitchFamily="34" charset="-52"/>
              </a:rPr>
              <a:t> алан </a:t>
            </a:r>
            <a:r>
              <a:rPr lang="ru-RU" sz="2000" dirty="0" err="1" smtClean="0">
                <a:latin typeface="A3 Arial AzLat" pitchFamily="34" charset="-52"/>
              </a:rPr>
              <a:t>ганунлара</a:t>
            </a:r>
            <a:r>
              <a:rPr lang="ru-RU" sz="2000" dirty="0" smtClean="0">
                <a:latin typeface="A3 Arial AzLat" pitchFamily="34" charset="-52"/>
              </a:rPr>
              <a:t> </a:t>
            </a:r>
            <a:r>
              <a:rPr lang="ru-RU" sz="2000" dirty="0" err="1" smtClean="0">
                <a:latin typeface="A3 Arial AzLat" pitchFamily="34" charset="-52"/>
              </a:rPr>
              <a:t>адятян</a:t>
            </a:r>
            <a:r>
              <a:rPr lang="ru-RU" sz="2000" dirty="0" smtClean="0">
                <a:latin typeface="A3 Arial AzLat" pitchFamily="34" charset="-52"/>
              </a:rPr>
              <a:t> </a:t>
            </a:r>
            <a:r>
              <a:rPr lang="ru-RU" sz="2000" dirty="0" err="1" smtClean="0">
                <a:latin typeface="A3 Arial AzLat" pitchFamily="34" charset="-52"/>
              </a:rPr>
              <a:t>диэяр</a:t>
            </a:r>
            <a:r>
              <a:rPr lang="ru-RU" sz="2000" dirty="0" smtClean="0">
                <a:latin typeface="A3 Arial AzLat" pitchFamily="34" charset="-52"/>
              </a:rPr>
              <a:t> </a:t>
            </a:r>
            <a:r>
              <a:rPr lang="ru-RU" sz="2000" dirty="0" err="1" smtClean="0">
                <a:latin typeface="A3 Arial AzLat" pitchFamily="34" charset="-52"/>
              </a:rPr>
              <a:t>шяхслярин</a:t>
            </a:r>
            <a:r>
              <a:rPr lang="ru-RU" sz="2000" dirty="0" smtClean="0">
                <a:latin typeface="A3 Arial AzLat" pitchFamily="34" charset="-52"/>
              </a:rPr>
              <a:t> </a:t>
            </a:r>
            <a:r>
              <a:rPr lang="ru-RU" sz="2000" dirty="0" err="1" smtClean="0">
                <a:latin typeface="A3 Arial AzLat" pitchFamily="34" charset="-52"/>
              </a:rPr>
              <a:t>нцфузу</a:t>
            </a:r>
            <a:r>
              <a:rPr lang="ru-RU" sz="2000" dirty="0" smtClean="0">
                <a:latin typeface="A3 Arial AzLat" pitchFamily="34" charset="-52"/>
              </a:rPr>
              <a:t> </a:t>
            </a:r>
            <a:r>
              <a:rPr lang="ru-RU" sz="2000" dirty="0" err="1" smtClean="0">
                <a:latin typeface="A3 Arial AzLat" pitchFamily="34" charset="-52"/>
              </a:rPr>
              <a:t>вя</a:t>
            </a:r>
            <a:r>
              <a:rPr lang="ru-RU" sz="2000" dirty="0" smtClean="0">
                <a:latin typeface="A3 Arial AzLat" pitchFamily="34" charset="-52"/>
              </a:rPr>
              <a:t> </a:t>
            </a:r>
            <a:r>
              <a:rPr lang="ru-RU" sz="2000" dirty="0" err="1" smtClean="0">
                <a:latin typeface="A3 Arial AzLat" pitchFamily="34" charset="-52"/>
              </a:rPr>
              <a:t>щцгугларынын</a:t>
            </a:r>
            <a:r>
              <a:rPr lang="ru-RU" sz="2000" dirty="0" smtClean="0">
                <a:latin typeface="A3 Arial AzLat" pitchFamily="34" charset="-52"/>
              </a:rPr>
              <a:t> </a:t>
            </a:r>
            <a:r>
              <a:rPr lang="ru-RU" sz="2000" dirty="0" err="1" smtClean="0">
                <a:latin typeface="A3 Arial AzLat" pitchFamily="34" charset="-52"/>
              </a:rPr>
              <a:t>мцдафияси</a:t>
            </a:r>
            <a:r>
              <a:rPr lang="ru-RU" sz="2000" dirty="0" smtClean="0">
                <a:latin typeface="A3 Arial AzLat" pitchFamily="34" charset="-52"/>
              </a:rPr>
              <a:t> </a:t>
            </a:r>
            <a:r>
              <a:rPr lang="ru-RU" sz="2000" dirty="0" err="1" smtClean="0">
                <a:latin typeface="A3 Arial AzLat" pitchFamily="34" charset="-52"/>
              </a:rPr>
              <a:t>иля</a:t>
            </a:r>
            <a:r>
              <a:rPr lang="ru-RU" sz="2000" dirty="0" smtClean="0">
                <a:latin typeface="A3 Arial AzLat" pitchFamily="34" charset="-52"/>
              </a:rPr>
              <a:t> </a:t>
            </a:r>
            <a:r>
              <a:rPr lang="ru-RU" sz="2000" dirty="0" err="1" smtClean="0">
                <a:latin typeface="A3 Arial AzLat" pitchFamily="34" charset="-52"/>
              </a:rPr>
              <a:t>щагг</a:t>
            </a:r>
            <a:r>
              <a:rPr lang="ru-RU" sz="2000" dirty="0" smtClean="0">
                <a:latin typeface="A3 Arial AzLat" pitchFamily="34" charset="-52"/>
              </a:rPr>
              <a:t> </a:t>
            </a:r>
            <a:r>
              <a:rPr lang="ru-RU" sz="2000" dirty="0" err="1" smtClean="0">
                <a:latin typeface="A3 Arial AzLat" pitchFamily="34" charset="-52"/>
              </a:rPr>
              <a:t>газандырылыр</a:t>
            </a:r>
            <a:r>
              <a:rPr lang="ru-RU" sz="2000" dirty="0" smtClean="0">
                <a:latin typeface="A3 Arial AzLat" pitchFamily="34" charset="-52"/>
              </a:rPr>
              <a:t>. </a:t>
            </a:r>
          </a:p>
          <a:p>
            <a:pPr algn="just"/>
            <a:r>
              <a:rPr lang="ru-RU" sz="2000" dirty="0" smtClean="0">
                <a:latin typeface="A3 Arial AzLat" pitchFamily="34" charset="-52"/>
              </a:rPr>
              <a:t>- «</a:t>
            </a:r>
            <a:r>
              <a:rPr lang="ru-RU" sz="2000" dirty="0" err="1" smtClean="0">
                <a:latin typeface="A3 Arial AzLat" pitchFamily="34" charset="-52"/>
              </a:rPr>
              <a:t>Кастеллс</a:t>
            </a:r>
            <a:r>
              <a:rPr lang="ru-RU" sz="2000" dirty="0" smtClean="0">
                <a:latin typeface="A3 Arial AzLat" pitchFamily="34" charset="-52"/>
              </a:rPr>
              <a:t> </a:t>
            </a:r>
            <a:r>
              <a:rPr lang="ru-RU" sz="2000" dirty="0" err="1" smtClean="0">
                <a:latin typeface="A3 Arial AzLat" pitchFamily="34" charset="-52"/>
              </a:rPr>
              <a:t>Испанийайа</a:t>
            </a:r>
            <a:r>
              <a:rPr lang="ru-RU" sz="2000" dirty="0" smtClean="0">
                <a:latin typeface="A3 Arial AzLat" pitchFamily="34" charset="-52"/>
              </a:rPr>
              <a:t> </a:t>
            </a:r>
            <a:r>
              <a:rPr lang="ru-RU" sz="2000" dirty="0" err="1" smtClean="0">
                <a:latin typeface="A3 Arial AzLat" pitchFamily="34" charset="-52"/>
              </a:rPr>
              <a:t>гаршы</a:t>
            </a:r>
            <a:r>
              <a:rPr lang="ru-RU" sz="2000" dirty="0" smtClean="0">
                <a:latin typeface="A3 Arial AzLat" pitchFamily="34" charset="-52"/>
              </a:rPr>
              <a:t>» </a:t>
            </a:r>
            <a:r>
              <a:rPr lang="ru-RU" sz="2000" dirty="0" err="1" smtClean="0">
                <a:latin typeface="A3 Arial AzLat" pitchFamily="34" charset="-52"/>
              </a:rPr>
              <a:t>ишдя</a:t>
            </a:r>
            <a:r>
              <a:rPr lang="ru-RU" sz="2000" dirty="0" smtClean="0">
                <a:latin typeface="A3 Arial AzLat" pitchFamily="34" charset="-52"/>
              </a:rPr>
              <a:t> </a:t>
            </a:r>
            <a:r>
              <a:rPr lang="ru-RU" sz="2000" dirty="0" err="1" smtClean="0">
                <a:latin typeface="A3 Arial AzLat" pitchFamily="34" charset="-52"/>
              </a:rPr>
              <a:t>яризячи</a:t>
            </a:r>
            <a:r>
              <a:rPr lang="ru-RU" sz="2000" dirty="0" smtClean="0">
                <a:latin typeface="A3 Arial AzLat" pitchFamily="34" charset="-52"/>
              </a:rPr>
              <a:t> Баск </a:t>
            </a:r>
            <a:r>
              <a:rPr lang="ru-RU" sz="2000" dirty="0" err="1" smtClean="0">
                <a:latin typeface="A3 Arial AzLat" pitchFamily="34" charset="-52"/>
              </a:rPr>
              <a:t>бюлэясиндя</a:t>
            </a:r>
            <a:r>
              <a:rPr lang="ru-RU" sz="2000" dirty="0" smtClean="0">
                <a:latin typeface="A3 Arial AzLat" pitchFamily="34" charset="-52"/>
              </a:rPr>
              <a:t> </a:t>
            </a:r>
            <a:r>
              <a:rPr lang="ru-RU" sz="2000" dirty="0" err="1" smtClean="0">
                <a:latin typeface="A3 Arial AzLat" pitchFamily="34" charset="-52"/>
              </a:rPr>
              <a:t>тюрядилмиш</a:t>
            </a:r>
            <a:r>
              <a:rPr lang="ru-RU" sz="2000" dirty="0" smtClean="0">
                <a:latin typeface="A3 Arial AzLat" pitchFamily="34" charset="-52"/>
              </a:rPr>
              <a:t> </a:t>
            </a:r>
            <a:r>
              <a:rPr lang="ru-RU" sz="2000" dirty="0" err="1" smtClean="0">
                <a:latin typeface="A3 Arial AzLat" pitchFamily="34" charset="-52"/>
              </a:rPr>
              <a:t>бир</a:t>
            </a:r>
            <a:r>
              <a:rPr lang="ru-RU" sz="2000" dirty="0" smtClean="0">
                <a:latin typeface="A3 Arial AzLat" pitchFamily="34" charset="-52"/>
              </a:rPr>
              <a:t> сыра </a:t>
            </a:r>
            <a:r>
              <a:rPr lang="ru-RU" sz="2000" dirty="0" err="1" smtClean="0">
                <a:latin typeface="A3 Arial AzLat" pitchFamily="34" charset="-52"/>
              </a:rPr>
              <a:t>гятлляр</a:t>
            </a:r>
            <a:r>
              <a:rPr lang="ru-RU" sz="2000" dirty="0" smtClean="0">
                <a:latin typeface="A3 Arial AzLat" pitchFamily="34" charset="-52"/>
              </a:rPr>
              <a:t> </a:t>
            </a:r>
            <a:r>
              <a:rPr lang="ru-RU" sz="2000" dirty="0" err="1" smtClean="0">
                <a:latin typeface="A3 Arial AzLat" pitchFamily="34" charset="-52"/>
              </a:rPr>
              <a:t>цзря</a:t>
            </a:r>
            <a:r>
              <a:rPr lang="ru-RU" sz="2000" dirty="0" smtClean="0">
                <a:latin typeface="A3 Arial AzLat" pitchFamily="34" charset="-52"/>
              </a:rPr>
              <a:t> </a:t>
            </a:r>
            <a:r>
              <a:rPr lang="ru-RU" sz="2000" dirty="0" err="1" smtClean="0">
                <a:latin typeface="A3 Arial AzLat" pitchFamily="34" charset="-52"/>
              </a:rPr>
              <a:t>арашдырма</a:t>
            </a:r>
            <a:r>
              <a:rPr lang="ru-RU" sz="2000" dirty="0" smtClean="0">
                <a:latin typeface="A3 Arial AzLat" pitchFamily="34" charset="-52"/>
              </a:rPr>
              <a:t> </a:t>
            </a:r>
            <a:r>
              <a:rPr lang="ru-RU" sz="2000" dirty="0" err="1" smtClean="0">
                <a:latin typeface="A3 Arial AzLat" pitchFamily="34" charset="-52"/>
              </a:rPr>
              <a:t>апарылмасы</a:t>
            </a:r>
            <a:r>
              <a:rPr lang="ru-RU" sz="2000" dirty="0" smtClean="0">
                <a:latin typeface="A3 Arial AzLat" pitchFamily="34" charset="-52"/>
              </a:rPr>
              <a:t> </a:t>
            </a:r>
            <a:r>
              <a:rPr lang="ru-RU" sz="2000" dirty="0" err="1" smtClean="0">
                <a:latin typeface="A3 Arial AzLat" pitchFamily="34" charset="-52"/>
              </a:rPr>
              <a:t>цчцн</a:t>
            </a:r>
            <a:r>
              <a:rPr lang="ru-RU" sz="2000" dirty="0" smtClean="0">
                <a:latin typeface="A3 Arial AzLat" pitchFamily="34" charset="-52"/>
              </a:rPr>
              <a:t> </a:t>
            </a:r>
            <a:r>
              <a:rPr lang="ru-RU" sz="2000" dirty="0" err="1" smtClean="0">
                <a:latin typeface="A3 Arial AzLat" pitchFamily="34" charset="-52"/>
              </a:rPr>
              <a:t>лазыми</a:t>
            </a:r>
            <a:r>
              <a:rPr lang="ru-RU" sz="2000" dirty="0" smtClean="0">
                <a:latin typeface="A3 Arial AzLat" pitchFamily="34" charset="-52"/>
              </a:rPr>
              <a:t> </a:t>
            </a:r>
            <a:r>
              <a:rPr lang="ru-RU" sz="2000" dirty="0" err="1" smtClean="0">
                <a:latin typeface="A3 Arial AzLat" pitchFamily="34" charset="-52"/>
              </a:rPr>
              <a:t>тядбирляр</a:t>
            </a:r>
            <a:r>
              <a:rPr lang="ru-RU" sz="2000" dirty="0" smtClean="0">
                <a:latin typeface="A3 Arial AzLat" pitchFamily="34" charset="-52"/>
              </a:rPr>
              <a:t> </a:t>
            </a:r>
            <a:r>
              <a:rPr lang="ru-RU" sz="2000" dirty="0" err="1" smtClean="0">
                <a:latin typeface="A3 Arial AzLat" pitchFamily="34" charset="-52"/>
              </a:rPr>
              <a:t>эюрмядийиня</a:t>
            </a:r>
            <a:r>
              <a:rPr lang="ru-RU" sz="2000" dirty="0" smtClean="0">
                <a:latin typeface="A3 Arial AzLat" pitchFamily="34" charset="-52"/>
              </a:rPr>
              <a:t> </a:t>
            </a:r>
            <a:r>
              <a:rPr lang="ru-RU" sz="2000" dirty="0" err="1" smtClean="0">
                <a:latin typeface="A3 Arial AzLat" pitchFamily="34" charset="-52"/>
              </a:rPr>
              <a:t>эюря</a:t>
            </a:r>
            <a:r>
              <a:rPr lang="ru-RU" sz="2000" dirty="0" smtClean="0">
                <a:latin typeface="A3 Arial AzLat" pitchFamily="34" charset="-52"/>
              </a:rPr>
              <a:t> </a:t>
            </a:r>
            <a:r>
              <a:rPr lang="ru-RU" sz="2000" dirty="0" err="1" smtClean="0">
                <a:latin typeface="A3 Arial AzLat" pitchFamily="34" charset="-52"/>
              </a:rPr>
              <a:t>Испанийа</a:t>
            </a:r>
            <a:r>
              <a:rPr lang="ru-RU" sz="2000" dirty="0" smtClean="0">
                <a:latin typeface="A3 Arial AzLat" pitchFamily="34" charset="-52"/>
              </a:rPr>
              <a:t> </a:t>
            </a:r>
            <a:r>
              <a:rPr lang="ru-RU" sz="2000" dirty="0" err="1" smtClean="0">
                <a:latin typeface="A3 Arial AzLat" pitchFamily="34" charset="-52"/>
              </a:rPr>
              <a:t>щюкумятини</a:t>
            </a:r>
            <a:r>
              <a:rPr lang="ru-RU" sz="2000" dirty="0" smtClean="0">
                <a:latin typeface="A3 Arial AzLat" pitchFamily="34" charset="-52"/>
              </a:rPr>
              <a:t> </a:t>
            </a:r>
            <a:r>
              <a:rPr lang="ru-RU" sz="2000" dirty="0" err="1" smtClean="0">
                <a:latin typeface="A3 Arial AzLat" pitchFamily="34" charset="-52"/>
              </a:rPr>
              <a:t>гязет</a:t>
            </a:r>
            <a:r>
              <a:rPr lang="ru-RU" sz="2000" dirty="0" smtClean="0">
                <a:latin typeface="A3 Arial AzLat" pitchFamily="34" charset="-52"/>
              </a:rPr>
              <a:t> </a:t>
            </a:r>
            <a:r>
              <a:rPr lang="ru-RU" sz="2000" dirty="0" err="1" smtClean="0">
                <a:latin typeface="A3 Arial AzLat" pitchFamily="34" charset="-52"/>
              </a:rPr>
              <a:t>мягалясиндя</a:t>
            </a:r>
            <a:r>
              <a:rPr lang="ru-RU" sz="2000" dirty="0" smtClean="0">
                <a:latin typeface="A3 Arial AzLat" pitchFamily="34" charset="-52"/>
              </a:rPr>
              <a:t> </a:t>
            </a:r>
            <a:r>
              <a:rPr lang="ru-RU" sz="2000" dirty="0" err="1" smtClean="0">
                <a:latin typeface="A3 Arial AzLat" pitchFamily="34" charset="-52"/>
              </a:rPr>
              <a:t>кяскин</a:t>
            </a:r>
            <a:r>
              <a:rPr lang="ru-RU" sz="2000" dirty="0" smtClean="0">
                <a:latin typeface="A3 Arial AzLat" pitchFamily="34" charset="-52"/>
              </a:rPr>
              <a:t> </a:t>
            </a:r>
            <a:r>
              <a:rPr lang="ru-RU" sz="2000" dirty="0" err="1" smtClean="0">
                <a:latin typeface="A3 Arial AzLat" pitchFamily="34" charset="-52"/>
              </a:rPr>
              <a:t>тянгид</a:t>
            </a:r>
            <a:r>
              <a:rPr lang="ru-RU" sz="2000" dirty="0" smtClean="0">
                <a:latin typeface="A3 Arial AzLat" pitchFamily="34" charset="-52"/>
              </a:rPr>
              <a:t> </a:t>
            </a:r>
            <a:r>
              <a:rPr lang="ru-RU" sz="2000" dirty="0" err="1" smtClean="0">
                <a:latin typeface="A3 Arial AzLat" pitchFamily="34" charset="-52"/>
              </a:rPr>
              <a:t>етмишдир</a:t>
            </a:r>
            <a:r>
              <a:rPr lang="ru-RU" sz="2000" dirty="0" smtClean="0">
                <a:latin typeface="A3 Arial AzLat" pitchFamily="34" charset="-52"/>
              </a:rPr>
              <a:t>. </a:t>
            </a:r>
            <a:r>
              <a:rPr lang="ru-RU" sz="2000" dirty="0" err="1" smtClean="0">
                <a:latin typeface="A3 Arial AzLat" pitchFamily="34" charset="-52"/>
              </a:rPr>
              <a:t>Мящкямя</a:t>
            </a:r>
            <a:r>
              <a:rPr lang="ru-RU" sz="2000" dirty="0" smtClean="0">
                <a:latin typeface="A3 Arial AzLat" pitchFamily="34" charset="-52"/>
              </a:rPr>
              <a:t> </a:t>
            </a:r>
            <a:r>
              <a:rPr lang="ru-RU" sz="2000" dirty="0" err="1" smtClean="0">
                <a:latin typeface="A3 Arial AzLat" pitchFamily="34" charset="-52"/>
              </a:rPr>
              <a:t>гярара</a:t>
            </a:r>
            <a:r>
              <a:rPr lang="ru-RU" sz="2000" dirty="0" smtClean="0">
                <a:latin typeface="A3 Arial AzLat" pitchFamily="34" charset="-52"/>
              </a:rPr>
              <a:t> </a:t>
            </a:r>
            <a:r>
              <a:rPr lang="ru-RU" sz="2000" dirty="0" err="1" smtClean="0">
                <a:latin typeface="A3 Arial AzLat" pitchFamily="34" charset="-52"/>
              </a:rPr>
              <a:t>алды</a:t>
            </a:r>
            <a:r>
              <a:rPr lang="ru-RU" sz="2000" dirty="0" smtClean="0">
                <a:latin typeface="A3 Arial AzLat" pitchFamily="34" charset="-52"/>
              </a:rPr>
              <a:t> </a:t>
            </a:r>
            <a:r>
              <a:rPr lang="ru-RU" sz="2000" dirty="0" err="1" smtClean="0">
                <a:latin typeface="A3 Arial AzLat" pitchFamily="34" charset="-52"/>
              </a:rPr>
              <a:t>ки</a:t>
            </a:r>
            <a:r>
              <a:rPr lang="ru-RU" sz="2000" dirty="0" smtClean="0">
                <a:latin typeface="A3 Arial AzLat" pitchFamily="34" charset="-52"/>
              </a:rPr>
              <a:t>, </a:t>
            </a:r>
            <a:r>
              <a:rPr lang="ru-RU" sz="2000" dirty="0" err="1" smtClean="0">
                <a:latin typeface="A3 Arial AzLat" pitchFamily="34" charset="-52"/>
              </a:rPr>
              <a:t>мцдахиля</a:t>
            </a:r>
            <a:r>
              <a:rPr lang="ru-RU" sz="2000" dirty="0" smtClean="0">
                <a:latin typeface="A3 Arial AzLat" pitchFamily="34" charset="-52"/>
              </a:rPr>
              <a:t> </a:t>
            </a:r>
            <a:r>
              <a:rPr lang="ru-RU" sz="2000" dirty="0" err="1" smtClean="0">
                <a:latin typeface="A3 Arial AzLat" pitchFamily="34" charset="-52"/>
              </a:rPr>
              <a:t>гануни</a:t>
            </a:r>
            <a:r>
              <a:rPr lang="ru-RU" sz="2000" dirty="0" smtClean="0">
                <a:latin typeface="A3 Arial AzLat" pitchFamily="34" charset="-52"/>
              </a:rPr>
              <a:t> </a:t>
            </a:r>
            <a:r>
              <a:rPr lang="ru-RU" sz="2000" dirty="0" err="1" smtClean="0">
                <a:latin typeface="A3 Arial AzLat" pitchFamily="34" charset="-52"/>
              </a:rPr>
              <a:t>мягсяд</a:t>
            </a:r>
            <a:r>
              <a:rPr lang="ru-RU" sz="2000" dirty="0" smtClean="0">
                <a:latin typeface="A3 Arial AzLat" pitchFamily="34" charset="-52"/>
              </a:rPr>
              <a:t> – </a:t>
            </a:r>
            <a:r>
              <a:rPr lang="ru-RU" sz="2000" dirty="0" err="1" smtClean="0">
                <a:latin typeface="A3 Arial AzLat" pitchFamily="34" charset="-52"/>
              </a:rPr>
              <a:t>йяни</a:t>
            </a:r>
            <a:r>
              <a:rPr lang="ru-RU" sz="2000" dirty="0" smtClean="0">
                <a:latin typeface="A3 Arial AzLat" pitchFamily="34" charset="-52"/>
              </a:rPr>
              <a:t>, </a:t>
            </a:r>
            <a:r>
              <a:rPr lang="ru-RU" sz="2000" dirty="0" err="1" smtClean="0">
                <a:latin typeface="A3 Arial AzLat" pitchFamily="34" charset="-52"/>
              </a:rPr>
              <a:t>диэяр</a:t>
            </a:r>
            <a:r>
              <a:rPr lang="ru-RU" sz="2000" dirty="0" smtClean="0">
                <a:latin typeface="A3 Arial AzLat" pitchFamily="34" charset="-52"/>
              </a:rPr>
              <a:t> </a:t>
            </a:r>
            <a:r>
              <a:rPr lang="ru-RU" sz="2000" dirty="0" err="1" smtClean="0">
                <a:latin typeface="A3 Arial AzLat" pitchFamily="34" charset="-52"/>
              </a:rPr>
              <a:t>шяхслярин</a:t>
            </a:r>
            <a:r>
              <a:rPr lang="ru-RU" sz="2000" dirty="0" smtClean="0">
                <a:latin typeface="A3 Arial AzLat" pitchFamily="34" charset="-52"/>
              </a:rPr>
              <a:t> (полис </a:t>
            </a:r>
            <a:r>
              <a:rPr lang="ru-RU" sz="2000" dirty="0" err="1" smtClean="0">
                <a:latin typeface="A3 Arial AzLat" pitchFamily="34" charset="-52"/>
              </a:rPr>
              <a:t>гцввяляринин</a:t>
            </a:r>
            <a:r>
              <a:rPr lang="ru-RU" sz="2000" dirty="0" smtClean="0">
                <a:latin typeface="A3 Arial AzLat" pitchFamily="34" charset="-52"/>
              </a:rPr>
              <a:t> </a:t>
            </a:r>
            <a:r>
              <a:rPr lang="ru-RU" sz="2000" dirty="0" err="1" smtClean="0">
                <a:latin typeface="A3 Arial AzLat" pitchFamily="34" charset="-52"/>
              </a:rPr>
              <a:t>вя</a:t>
            </a:r>
            <a:r>
              <a:rPr lang="ru-RU" sz="2000" dirty="0" smtClean="0">
                <a:latin typeface="A3 Arial AzLat" pitchFamily="34" charset="-52"/>
              </a:rPr>
              <a:t> </a:t>
            </a:r>
            <a:r>
              <a:rPr lang="ru-RU" sz="2000" dirty="0" err="1" smtClean="0">
                <a:latin typeface="A3 Arial AzLat" pitchFamily="34" charset="-52"/>
              </a:rPr>
              <a:t>щюкумятин</a:t>
            </a:r>
            <a:r>
              <a:rPr lang="ru-RU" sz="2000" dirty="0" smtClean="0">
                <a:latin typeface="A3 Arial AzLat" pitchFamily="34" charset="-52"/>
              </a:rPr>
              <a:t>) </a:t>
            </a:r>
            <a:r>
              <a:rPr lang="ru-RU" sz="2000" dirty="0" err="1" smtClean="0">
                <a:latin typeface="A3 Arial AzLat" pitchFamily="34" charset="-52"/>
              </a:rPr>
              <a:t>щцгугларыны</a:t>
            </a:r>
            <a:r>
              <a:rPr lang="ru-RU" sz="2000" dirty="0" smtClean="0">
                <a:latin typeface="A3 Arial AzLat" pitchFamily="34" charset="-52"/>
              </a:rPr>
              <a:t> </a:t>
            </a:r>
            <a:r>
              <a:rPr lang="ru-RU" sz="2000" dirty="0" err="1" smtClean="0">
                <a:latin typeface="A3 Arial AzLat" pitchFamily="34" charset="-52"/>
              </a:rPr>
              <a:t>горумаг</a:t>
            </a:r>
            <a:r>
              <a:rPr lang="ru-RU" sz="2000" dirty="0" smtClean="0">
                <a:latin typeface="A3 Arial AzLat" pitchFamily="34" charset="-52"/>
              </a:rPr>
              <a:t>, </a:t>
            </a:r>
            <a:r>
              <a:rPr lang="ru-RU" sz="2000" dirty="0" err="1" smtClean="0">
                <a:latin typeface="A3 Arial AzLat" pitchFamily="34" charset="-52"/>
              </a:rPr>
              <a:t>щабеля</a:t>
            </a:r>
            <a:r>
              <a:rPr lang="ru-RU" sz="2000" dirty="0" smtClean="0">
                <a:latin typeface="A3 Arial AzLat" pitchFamily="34" charset="-52"/>
              </a:rPr>
              <a:t> </a:t>
            </a:r>
            <a:r>
              <a:rPr lang="ru-RU" sz="2000" dirty="0" err="1" smtClean="0">
                <a:latin typeface="A3 Arial AzLat" pitchFamily="34" charset="-52"/>
              </a:rPr>
              <a:t>иьтишашын</a:t>
            </a:r>
            <a:r>
              <a:rPr lang="ru-RU" sz="2000" dirty="0" smtClean="0">
                <a:latin typeface="A3 Arial AzLat" pitchFamily="34" charset="-52"/>
              </a:rPr>
              <a:t> </a:t>
            </a:r>
            <a:r>
              <a:rPr lang="ru-RU" sz="2000" dirty="0" err="1" smtClean="0">
                <a:latin typeface="A3 Arial AzLat" pitchFamily="34" charset="-52"/>
              </a:rPr>
              <a:t>гаршысыны</a:t>
            </a:r>
            <a:r>
              <a:rPr lang="ru-RU" sz="2000" dirty="0" smtClean="0">
                <a:latin typeface="A3 Arial AzLat" pitchFamily="34" charset="-52"/>
              </a:rPr>
              <a:t> </a:t>
            </a:r>
            <a:r>
              <a:rPr lang="ru-RU" sz="2000" dirty="0" err="1" smtClean="0">
                <a:latin typeface="A3 Arial AzLat" pitchFamily="34" charset="-52"/>
              </a:rPr>
              <a:t>алмаг</a:t>
            </a:r>
            <a:r>
              <a:rPr lang="ru-RU" sz="2000" dirty="0" smtClean="0">
                <a:latin typeface="A3 Arial AzLat" pitchFamily="34" charset="-52"/>
              </a:rPr>
              <a:t> </a:t>
            </a:r>
            <a:r>
              <a:rPr lang="ru-RU" sz="2000" dirty="0" err="1" smtClean="0">
                <a:latin typeface="A3 Arial AzLat" pitchFamily="34" charset="-52"/>
              </a:rPr>
              <a:t>мягсядини</a:t>
            </a:r>
            <a:r>
              <a:rPr lang="ru-RU" sz="2000" dirty="0" smtClean="0">
                <a:latin typeface="A3 Arial AzLat" pitchFamily="34" charset="-52"/>
              </a:rPr>
              <a:t> </a:t>
            </a:r>
            <a:r>
              <a:rPr lang="ru-RU" sz="2000" dirty="0" err="1" smtClean="0">
                <a:latin typeface="A3 Arial AzLat" pitchFamily="34" charset="-52"/>
              </a:rPr>
              <a:t>эцдцб</a:t>
            </a:r>
            <a:r>
              <a:rPr lang="ru-RU" sz="2000" dirty="0" smtClean="0">
                <a:latin typeface="A3 Arial AzLat" pitchFamily="34" charset="-52"/>
              </a:rPr>
              <a:t>.   </a:t>
            </a:r>
            <a:endParaRPr lang="ru-RU" sz="2000" dirty="0">
              <a:latin typeface="A3 Arial AzLat" pitchFamily="34" charset="-52"/>
            </a:endParaRPr>
          </a:p>
        </p:txBody>
      </p:sp>
      <p:sp>
        <p:nvSpPr>
          <p:cNvPr id="3" name="Заголовок 2"/>
          <p:cNvSpPr>
            <a:spLocks noGrp="1"/>
          </p:cNvSpPr>
          <p:nvPr>
            <p:ph type="title"/>
          </p:nvPr>
        </p:nvSpPr>
        <p:spPr/>
        <p:txBody>
          <a:bodyPr>
            <a:noAutofit/>
          </a:bodyPr>
          <a:lstStyle/>
          <a:p>
            <a:r>
              <a:rPr lang="ru-RU" sz="2400" dirty="0" err="1">
                <a:latin typeface="A3 Arial AzLat" pitchFamily="34" charset="-52"/>
              </a:rPr>
              <a:t>Ифадя</a:t>
            </a:r>
            <a:r>
              <a:rPr lang="ru-RU" sz="2400" dirty="0">
                <a:latin typeface="A3 Arial AzLat" pitchFamily="34" charset="-52"/>
              </a:rPr>
              <a:t> </a:t>
            </a:r>
            <a:r>
              <a:rPr lang="ru-RU" sz="2400" dirty="0" err="1">
                <a:latin typeface="A3 Arial AzLat" pitchFamily="34" charset="-52"/>
              </a:rPr>
              <a:t>азадлыьы</a:t>
            </a:r>
            <a:r>
              <a:rPr lang="ru-RU" sz="2400" dirty="0">
                <a:latin typeface="A3 Arial AzLat" pitchFamily="34" charset="-52"/>
              </a:rPr>
              <a:t> </a:t>
            </a:r>
            <a:r>
              <a:rPr lang="ru-RU" sz="2400" dirty="0" err="1">
                <a:latin typeface="A3 Arial AzLat" pitchFamily="34" charset="-52"/>
              </a:rPr>
              <a:t>щцгугунун</a:t>
            </a:r>
            <a:r>
              <a:rPr lang="ru-RU" sz="2400" dirty="0">
                <a:latin typeface="A3 Arial AzLat" pitchFamily="34" charset="-52"/>
              </a:rPr>
              <a:t> </a:t>
            </a:r>
            <a:r>
              <a:rPr lang="ru-RU" sz="2400" dirty="0" err="1">
                <a:latin typeface="A3 Arial AzLat" pitchFamily="34" charset="-52"/>
              </a:rPr>
              <a:t>щяйата</a:t>
            </a:r>
            <a:r>
              <a:rPr lang="ru-RU" sz="2400" dirty="0">
                <a:latin typeface="A3 Arial AzLat" pitchFamily="34" charset="-52"/>
              </a:rPr>
              <a:t> </a:t>
            </a:r>
            <a:r>
              <a:rPr lang="ru-RU" sz="2400" dirty="0" err="1">
                <a:latin typeface="A3 Arial AzLat" pitchFamily="34" charset="-52"/>
              </a:rPr>
              <a:t>кечирилмясиня</a:t>
            </a:r>
            <a:r>
              <a:rPr lang="ru-RU" sz="2400" dirty="0">
                <a:latin typeface="A3 Arial AzLat" pitchFamily="34" charset="-52"/>
              </a:rPr>
              <a:t> </a:t>
            </a:r>
            <a:r>
              <a:rPr lang="ru-RU" sz="2400" dirty="0" err="1">
                <a:latin typeface="A3 Arial AzLat" pitchFamily="34" charset="-52"/>
              </a:rPr>
              <a:t>гойулан</a:t>
            </a:r>
            <a:r>
              <a:rPr lang="ru-RU" sz="2400" dirty="0">
                <a:latin typeface="A3 Arial AzLat" pitchFamily="34" charset="-52"/>
              </a:rPr>
              <a:t> </a:t>
            </a:r>
            <a:r>
              <a:rPr lang="ru-RU" sz="2400" dirty="0" err="1">
                <a:latin typeface="A3 Arial AzLat" pitchFamily="34" charset="-52"/>
              </a:rPr>
              <a:t>мящдудиййятляр</a:t>
            </a:r>
            <a:r>
              <a:rPr lang="ru-RU" sz="2400" dirty="0">
                <a:latin typeface="A3 Arial AzLat" pitchFamily="34" charset="-52"/>
              </a:rPr>
              <a:t> </a:t>
            </a:r>
            <a:br>
              <a:rPr lang="ru-RU" sz="2400" dirty="0">
                <a:latin typeface="A3 Arial AzLat" pitchFamily="34" charset="-52"/>
              </a:rPr>
            </a:br>
            <a:r>
              <a:rPr lang="ru-RU" sz="2400" dirty="0">
                <a:latin typeface="A3 Arial AzLat" pitchFamily="34" charset="-52"/>
              </a:rPr>
              <a:t>(10-ъу</a:t>
            </a:r>
            <a:r>
              <a:rPr lang="az-Latn-AZ" sz="2400" dirty="0"/>
              <a:t> </a:t>
            </a:r>
            <a:r>
              <a:rPr lang="ru-RU" sz="2400" dirty="0" err="1">
                <a:latin typeface="A3 Arial AzLat" pitchFamily="34" charset="-52"/>
              </a:rPr>
              <a:t>маддянин</a:t>
            </a:r>
            <a:r>
              <a:rPr lang="ru-RU" sz="2400" dirty="0">
                <a:latin typeface="A3 Arial AzLat" pitchFamily="34" charset="-52"/>
              </a:rPr>
              <a:t> 2-ъи </a:t>
            </a:r>
            <a:r>
              <a:rPr lang="ru-RU" sz="2400" dirty="0" err="1">
                <a:latin typeface="A3 Arial AzLat" pitchFamily="34" charset="-52"/>
              </a:rPr>
              <a:t>бянди</a:t>
            </a:r>
            <a:r>
              <a:rPr lang="ru-RU" sz="2400" dirty="0">
                <a:latin typeface="A3 Arial AzLat" pitchFamily="34" charset="-52"/>
              </a:rPr>
              <a:t> – </a:t>
            </a:r>
            <a:r>
              <a:rPr lang="ru-RU" sz="2400" dirty="0" err="1" smtClean="0">
                <a:latin typeface="A3 Arial AzLat" pitchFamily="34" charset="-52"/>
              </a:rPr>
              <a:t>диэяр</a:t>
            </a:r>
            <a:r>
              <a:rPr lang="ru-RU" sz="2400" dirty="0" smtClean="0">
                <a:latin typeface="A3 Arial AzLat" pitchFamily="34" charset="-52"/>
              </a:rPr>
              <a:t> </a:t>
            </a:r>
            <a:r>
              <a:rPr lang="ru-RU" sz="2400" dirty="0" err="1" smtClean="0">
                <a:latin typeface="A3 Arial AzLat" pitchFamily="34" charset="-52"/>
              </a:rPr>
              <a:t>шяхслярин</a:t>
            </a:r>
            <a:r>
              <a:rPr lang="ru-RU" sz="2400" dirty="0" smtClean="0">
                <a:latin typeface="A3 Arial AzLat" pitchFamily="34" charset="-52"/>
              </a:rPr>
              <a:t> </a:t>
            </a:r>
            <a:r>
              <a:rPr lang="ru-RU" sz="2400" dirty="0" err="1" smtClean="0">
                <a:latin typeface="A3 Arial AzLat" pitchFamily="34" charset="-52"/>
              </a:rPr>
              <a:t>нцфузу</a:t>
            </a:r>
            <a:r>
              <a:rPr lang="ru-RU" sz="2400" dirty="0" smtClean="0">
                <a:latin typeface="A3 Arial AzLat" pitchFamily="34" charset="-52"/>
              </a:rPr>
              <a:t> </a:t>
            </a:r>
            <a:r>
              <a:rPr lang="ru-RU" sz="2400" dirty="0" err="1" smtClean="0">
                <a:latin typeface="A3 Arial AzLat" pitchFamily="34" charset="-52"/>
              </a:rPr>
              <a:t>вя</a:t>
            </a:r>
            <a:r>
              <a:rPr lang="ru-RU" sz="2400" dirty="0" smtClean="0">
                <a:latin typeface="A3 Arial AzLat" pitchFamily="34" charset="-52"/>
              </a:rPr>
              <a:t> </a:t>
            </a:r>
            <a:r>
              <a:rPr lang="ru-RU" sz="2400" dirty="0" err="1" smtClean="0">
                <a:latin typeface="A3 Arial AzLat" pitchFamily="34" charset="-52"/>
              </a:rPr>
              <a:t>щцгугларынын</a:t>
            </a:r>
            <a:r>
              <a:rPr lang="ru-RU" sz="2400" dirty="0" smtClean="0">
                <a:latin typeface="A3 Arial AzLat" pitchFamily="34" charset="-52"/>
              </a:rPr>
              <a:t> </a:t>
            </a:r>
            <a:r>
              <a:rPr lang="ru-RU" sz="2400" dirty="0" err="1" smtClean="0">
                <a:latin typeface="A3 Arial AzLat" pitchFamily="34" charset="-52"/>
              </a:rPr>
              <a:t>мцдафияси</a:t>
            </a:r>
            <a:endParaRPr lang="ru-RU" sz="2400" dirty="0"/>
          </a:p>
        </p:txBody>
      </p:sp>
    </p:spTree>
    <p:extLst>
      <p:ext uri="{BB962C8B-B14F-4D97-AF65-F5344CB8AC3E}">
        <p14:creationId xmlns:p14="http://schemas.microsoft.com/office/powerpoint/2010/main" val="3346916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2438400"/>
            <a:ext cx="7344816" cy="3222848"/>
          </a:xfrm>
        </p:spPr>
        <p:txBody>
          <a:bodyPr>
            <a:normAutofit fontScale="92500" lnSpcReduction="10000"/>
          </a:bodyPr>
          <a:lstStyle/>
          <a:p>
            <a:pPr algn="just"/>
            <a:r>
              <a:rPr lang="az-Latn-AZ" dirty="0" smtClean="0"/>
              <a:t>2. Bu azadlıqların həyata keçirilməsi milli təhlükəsizlik</a:t>
            </a:r>
            <a:r>
              <a:rPr lang="en-US" dirty="0" smtClean="0"/>
              <a:t>,</a:t>
            </a:r>
            <a:r>
              <a:rPr lang="az-Latn-AZ" dirty="0" smtClean="0"/>
              <a:t> ərazi bütövlüyü və ya ictimai asayiş maraqları naminə</a:t>
            </a:r>
            <a:r>
              <a:rPr lang="en-US" dirty="0" smtClean="0"/>
              <a:t>,</a:t>
            </a:r>
            <a:r>
              <a:rPr lang="az-Latn-AZ" dirty="0" smtClean="0"/>
              <a:t> iğtişaşın və ya cinayətin qarşısını almaq üçün</a:t>
            </a:r>
            <a:r>
              <a:rPr lang="en-US" dirty="0" smtClean="0"/>
              <a:t>,</a:t>
            </a:r>
            <a:r>
              <a:rPr lang="az-Latn-AZ" dirty="0" smtClean="0"/>
              <a:t> sağlamlığın və mənəviyyatın qorunması üçün</a:t>
            </a:r>
            <a:r>
              <a:rPr lang="en-US" dirty="0" smtClean="0"/>
              <a:t>,</a:t>
            </a:r>
            <a:r>
              <a:rPr lang="az-Latn-AZ" dirty="0" smtClean="0"/>
              <a:t> digər şəxslərin nüfusu və hüquqlarının müdafiəsi üçün</a:t>
            </a:r>
            <a:r>
              <a:rPr lang="en-US" dirty="0" smtClean="0"/>
              <a:t>,</a:t>
            </a:r>
            <a:r>
              <a:rPr lang="az-Latn-AZ" dirty="0" smtClean="0"/>
              <a:t> gizli əldə edilmiş məlumatların açıqlanmasının qarşısını almaq üçün və ya ədalət mühakiməsinin nüfus və qərəzsizliyini təmin etmək üçün qanunla nəzərdə tutulmuş və demokratik cəmiyyətdə zəruri olan müəyyən rəsmiyyətə</a:t>
            </a:r>
            <a:r>
              <a:rPr lang="en-US" dirty="0" smtClean="0"/>
              <a:t>,</a:t>
            </a:r>
            <a:r>
              <a:rPr lang="az-Latn-AZ" dirty="0" smtClean="0"/>
              <a:t> şərtlərə</a:t>
            </a:r>
            <a:r>
              <a:rPr lang="en-US" dirty="0" smtClean="0"/>
              <a:t>,</a:t>
            </a:r>
            <a:r>
              <a:rPr lang="az-Latn-AZ" dirty="0" smtClean="0"/>
              <a:t> məhdudiyyətlərə və ya sanksiyalara məruz qala bilər.</a:t>
            </a:r>
            <a:endParaRPr lang="ru-RU" dirty="0"/>
          </a:p>
        </p:txBody>
      </p:sp>
      <p:sp>
        <p:nvSpPr>
          <p:cNvPr id="2" name="Заголовок 1"/>
          <p:cNvSpPr>
            <a:spLocks noGrp="1"/>
          </p:cNvSpPr>
          <p:nvPr>
            <p:ph type="title"/>
          </p:nvPr>
        </p:nvSpPr>
        <p:spPr/>
        <p:txBody>
          <a:bodyPr/>
          <a:lstStyle/>
          <a:p>
            <a:r>
              <a:rPr lang="az-Latn-AZ" dirty="0"/>
              <a:t>FİKRİ İFADƏ ETMƏK AZADLIĞI</a:t>
            </a:r>
            <a:endParaRPr lang="ru-RU" dirty="0"/>
          </a:p>
        </p:txBody>
      </p:sp>
    </p:spTree>
    <p:extLst>
      <p:ext uri="{BB962C8B-B14F-4D97-AF65-F5344CB8AC3E}">
        <p14:creationId xmlns:p14="http://schemas.microsoft.com/office/powerpoint/2010/main" val="1563330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latin typeface="A3 Arial AzLat" pitchFamily="34" charset="-52"/>
              </a:rPr>
              <a:t>- </a:t>
            </a:r>
            <a:r>
              <a:rPr lang="ru-RU" dirty="0" err="1" smtClean="0">
                <a:latin typeface="A3 Arial AzLat" pitchFamily="34" charset="-52"/>
              </a:rPr>
              <a:t>Мяхфи</a:t>
            </a:r>
            <a:r>
              <a:rPr lang="ru-RU" dirty="0" smtClean="0">
                <a:latin typeface="A3 Arial AzLat" pitchFamily="34" charset="-52"/>
              </a:rPr>
              <a:t> </a:t>
            </a:r>
            <a:r>
              <a:rPr lang="ru-RU" dirty="0" err="1" smtClean="0">
                <a:latin typeface="A3 Arial AzLat" pitchFamily="34" charset="-52"/>
              </a:rPr>
              <a:t>щюкумят</a:t>
            </a:r>
            <a:r>
              <a:rPr lang="ru-RU" dirty="0" smtClean="0">
                <a:latin typeface="A3 Arial AzLat" pitchFamily="34" charset="-52"/>
              </a:rPr>
              <a:t> </a:t>
            </a:r>
            <a:r>
              <a:rPr lang="ru-RU" dirty="0" err="1" smtClean="0">
                <a:latin typeface="A3 Arial AzLat" pitchFamily="34" charset="-52"/>
              </a:rPr>
              <a:t>сянядляри</a:t>
            </a:r>
            <a:endParaRPr lang="ru-RU" dirty="0" smtClean="0">
              <a:latin typeface="A3 Arial AzLat" pitchFamily="34" charset="-52"/>
            </a:endParaRPr>
          </a:p>
          <a:p>
            <a:endParaRPr lang="ru-RU" dirty="0">
              <a:latin typeface="A3 Arial AzLat" pitchFamily="34" charset="-52"/>
            </a:endParaRPr>
          </a:p>
          <a:p>
            <a:r>
              <a:rPr lang="ru-RU" dirty="0" smtClean="0">
                <a:latin typeface="A3 Arial AzLat" pitchFamily="34" charset="-52"/>
              </a:rPr>
              <a:t>- </a:t>
            </a:r>
            <a:r>
              <a:rPr lang="ru-RU" dirty="0" err="1" smtClean="0">
                <a:latin typeface="A3 Arial AzLat" pitchFamily="34" charset="-52"/>
              </a:rPr>
              <a:t>Конфиденсиал</a:t>
            </a:r>
            <a:r>
              <a:rPr lang="ru-RU" dirty="0" smtClean="0">
                <a:latin typeface="A3 Arial AzLat" pitchFamily="34" charset="-52"/>
              </a:rPr>
              <a:t> бизнес </a:t>
            </a:r>
            <a:r>
              <a:rPr lang="ru-RU" dirty="0" err="1" smtClean="0">
                <a:latin typeface="A3 Arial AzLat" pitchFamily="34" charset="-52"/>
              </a:rPr>
              <a:t>мялуматлары</a:t>
            </a:r>
            <a:endParaRPr lang="ru-RU" dirty="0" smtClean="0">
              <a:latin typeface="A3 Arial AzLat" pitchFamily="34" charset="-52"/>
            </a:endParaRPr>
          </a:p>
          <a:p>
            <a:endParaRPr lang="ru-RU" dirty="0">
              <a:latin typeface="A3 Arial AzLat" pitchFamily="34" charset="-52"/>
            </a:endParaRPr>
          </a:p>
          <a:p>
            <a:r>
              <a:rPr lang="ru-RU" dirty="0" smtClean="0">
                <a:latin typeface="A3 Arial AzLat" pitchFamily="34" charset="-52"/>
              </a:rPr>
              <a:t>- </a:t>
            </a:r>
            <a:r>
              <a:rPr lang="ru-RU" dirty="0" err="1" smtClean="0">
                <a:latin typeface="A3 Arial AzLat" pitchFamily="34" charset="-52"/>
              </a:rPr>
              <a:t>шяхси</a:t>
            </a:r>
            <a:r>
              <a:rPr lang="ru-RU" dirty="0" smtClean="0">
                <a:latin typeface="A3 Arial AzLat" pitchFamily="34" charset="-52"/>
              </a:rPr>
              <a:t> </a:t>
            </a:r>
            <a:r>
              <a:rPr lang="ru-RU" dirty="0" err="1" smtClean="0">
                <a:latin typeface="A3 Arial AzLat" pitchFamily="34" charset="-52"/>
              </a:rPr>
              <a:t>мялуматлар</a:t>
            </a:r>
            <a:r>
              <a:rPr lang="ru-RU" dirty="0" smtClean="0">
                <a:latin typeface="A3 Arial AzLat" pitchFamily="34" charset="-52"/>
              </a:rPr>
              <a:t> </a:t>
            </a:r>
            <a:r>
              <a:rPr lang="ru-RU" dirty="0" err="1" smtClean="0">
                <a:latin typeface="A3 Arial AzLat" pitchFamily="34" charset="-52"/>
              </a:rPr>
              <a:t>вя</a:t>
            </a:r>
            <a:r>
              <a:rPr lang="ru-RU" dirty="0" smtClean="0">
                <a:latin typeface="A3 Arial AzLat" pitchFamily="34" charset="-52"/>
              </a:rPr>
              <a:t> с.</a:t>
            </a:r>
            <a:endParaRPr lang="ru-RU" dirty="0">
              <a:latin typeface="A3 Arial AzLat" pitchFamily="34" charset="-52"/>
            </a:endParaRPr>
          </a:p>
        </p:txBody>
      </p:sp>
      <p:sp>
        <p:nvSpPr>
          <p:cNvPr id="3" name="Заголовок 2"/>
          <p:cNvSpPr>
            <a:spLocks noGrp="1"/>
          </p:cNvSpPr>
          <p:nvPr>
            <p:ph type="title"/>
          </p:nvPr>
        </p:nvSpPr>
        <p:spPr/>
        <p:txBody>
          <a:bodyPr>
            <a:noAutofit/>
          </a:bodyPr>
          <a:lstStyle/>
          <a:p>
            <a:r>
              <a:rPr lang="ru-RU" sz="2000" dirty="0" err="1">
                <a:latin typeface="A3 Arial AzLat" pitchFamily="34" charset="-52"/>
              </a:rPr>
              <a:t>Ифадя</a:t>
            </a:r>
            <a:r>
              <a:rPr lang="ru-RU" sz="2000" dirty="0">
                <a:latin typeface="A3 Arial AzLat" pitchFamily="34" charset="-52"/>
              </a:rPr>
              <a:t> </a:t>
            </a:r>
            <a:r>
              <a:rPr lang="ru-RU" sz="2000" dirty="0" err="1">
                <a:latin typeface="A3 Arial AzLat" pitchFamily="34" charset="-52"/>
              </a:rPr>
              <a:t>азадлыьы</a:t>
            </a:r>
            <a:r>
              <a:rPr lang="ru-RU" sz="2000" dirty="0">
                <a:latin typeface="A3 Arial AzLat" pitchFamily="34" charset="-52"/>
              </a:rPr>
              <a:t> </a:t>
            </a:r>
            <a:r>
              <a:rPr lang="ru-RU" sz="2000" dirty="0" err="1">
                <a:latin typeface="A3 Arial AzLat" pitchFamily="34" charset="-52"/>
              </a:rPr>
              <a:t>щцгугунун</a:t>
            </a:r>
            <a:r>
              <a:rPr lang="ru-RU" sz="2000" dirty="0">
                <a:latin typeface="A3 Arial AzLat" pitchFamily="34" charset="-52"/>
              </a:rPr>
              <a:t> </a:t>
            </a:r>
            <a:r>
              <a:rPr lang="ru-RU" sz="2000" dirty="0" err="1">
                <a:latin typeface="A3 Arial AzLat" pitchFamily="34" charset="-52"/>
              </a:rPr>
              <a:t>щяйата</a:t>
            </a:r>
            <a:r>
              <a:rPr lang="ru-RU" sz="2000" dirty="0">
                <a:latin typeface="A3 Arial AzLat" pitchFamily="34" charset="-52"/>
              </a:rPr>
              <a:t> </a:t>
            </a:r>
            <a:r>
              <a:rPr lang="ru-RU" sz="2000" dirty="0" err="1">
                <a:latin typeface="A3 Arial AzLat" pitchFamily="34" charset="-52"/>
              </a:rPr>
              <a:t>кечирилмясиня</a:t>
            </a:r>
            <a:r>
              <a:rPr lang="ru-RU" sz="2000" dirty="0">
                <a:latin typeface="A3 Arial AzLat" pitchFamily="34" charset="-52"/>
              </a:rPr>
              <a:t> </a:t>
            </a:r>
            <a:r>
              <a:rPr lang="ru-RU" sz="2000" dirty="0" err="1">
                <a:latin typeface="A3 Arial AzLat" pitchFamily="34" charset="-52"/>
              </a:rPr>
              <a:t>гойулан</a:t>
            </a:r>
            <a:r>
              <a:rPr lang="ru-RU" sz="2000" dirty="0">
                <a:latin typeface="A3 Arial AzLat" pitchFamily="34" charset="-52"/>
              </a:rPr>
              <a:t> </a:t>
            </a:r>
            <a:r>
              <a:rPr lang="ru-RU" sz="2000" dirty="0" err="1">
                <a:latin typeface="A3 Arial AzLat" pitchFamily="34" charset="-52"/>
              </a:rPr>
              <a:t>мящдудиййятляр</a:t>
            </a:r>
            <a:r>
              <a:rPr lang="ru-RU" sz="2000" dirty="0">
                <a:latin typeface="A3 Arial AzLat" pitchFamily="34" charset="-52"/>
              </a:rPr>
              <a:t> </a:t>
            </a:r>
            <a:br>
              <a:rPr lang="ru-RU" sz="2000" dirty="0">
                <a:latin typeface="A3 Arial AzLat" pitchFamily="34" charset="-52"/>
              </a:rPr>
            </a:br>
            <a:r>
              <a:rPr lang="ru-RU" sz="2000" dirty="0">
                <a:latin typeface="A3 Arial AzLat" pitchFamily="34" charset="-52"/>
              </a:rPr>
              <a:t>(10-ъу</a:t>
            </a:r>
            <a:r>
              <a:rPr lang="az-Latn-AZ" sz="2000" dirty="0"/>
              <a:t> </a:t>
            </a:r>
            <a:r>
              <a:rPr lang="ru-RU" sz="2000" dirty="0" err="1">
                <a:latin typeface="A3 Arial AzLat" pitchFamily="34" charset="-52"/>
              </a:rPr>
              <a:t>маддянин</a:t>
            </a:r>
            <a:r>
              <a:rPr lang="ru-RU" sz="2000" dirty="0">
                <a:latin typeface="A3 Arial AzLat" pitchFamily="34" charset="-52"/>
              </a:rPr>
              <a:t> 2-ъи </a:t>
            </a:r>
            <a:r>
              <a:rPr lang="ru-RU" sz="2000" dirty="0" err="1">
                <a:latin typeface="A3 Arial AzLat" pitchFamily="34" charset="-52"/>
              </a:rPr>
              <a:t>бянди</a:t>
            </a:r>
            <a:r>
              <a:rPr lang="ru-RU" sz="2000" dirty="0">
                <a:latin typeface="A3 Arial AzLat" pitchFamily="34" charset="-52"/>
              </a:rPr>
              <a:t> – </a:t>
            </a:r>
            <a:r>
              <a:rPr lang="ru-RU" sz="2000" dirty="0" err="1" smtClean="0">
                <a:latin typeface="A3 Arial AzLat" pitchFamily="34" charset="-52"/>
              </a:rPr>
              <a:t>Эизли</a:t>
            </a:r>
            <a:r>
              <a:rPr lang="ru-RU" sz="2000" dirty="0" smtClean="0">
                <a:latin typeface="A3 Arial AzLat" pitchFamily="34" charset="-52"/>
              </a:rPr>
              <a:t> </a:t>
            </a:r>
            <a:r>
              <a:rPr lang="ru-RU" sz="2000" dirty="0" err="1" smtClean="0">
                <a:latin typeface="A3 Arial AzLat" pitchFamily="34" charset="-52"/>
              </a:rPr>
              <a:t>ялдя</a:t>
            </a:r>
            <a:r>
              <a:rPr lang="ru-RU" sz="2000" dirty="0" smtClean="0">
                <a:latin typeface="A3 Arial AzLat" pitchFamily="34" charset="-52"/>
              </a:rPr>
              <a:t> </a:t>
            </a:r>
            <a:r>
              <a:rPr lang="ru-RU" sz="2000" dirty="0" err="1" smtClean="0">
                <a:latin typeface="A3 Arial AzLat" pitchFamily="34" charset="-52"/>
              </a:rPr>
              <a:t>едилмиш</a:t>
            </a:r>
            <a:r>
              <a:rPr lang="ru-RU" sz="2000" dirty="0" smtClean="0">
                <a:latin typeface="A3 Arial AzLat" pitchFamily="34" charset="-52"/>
              </a:rPr>
              <a:t> </a:t>
            </a:r>
            <a:r>
              <a:rPr lang="ru-RU" sz="2000" dirty="0" err="1" smtClean="0">
                <a:latin typeface="A3 Arial AzLat" pitchFamily="34" charset="-52"/>
              </a:rPr>
              <a:t>мялуматларын</a:t>
            </a:r>
            <a:r>
              <a:rPr lang="ru-RU" sz="2000" dirty="0" smtClean="0">
                <a:latin typeface="A3 Arial AzLat" pitchFamily="34" charset="-52"/>
              </a:rPr>
              <a:t> </a:t>
            </a:r>
            <a:r>
              <a:rPr lang="ru-RU" sz="2000" dirty="0" err="1" smtClean="0">
                <a:latin typeface="A3 Arial AzLat" pitchFamily="34" charset="-52"/>
              </a:rPr>
              <a:t>ачыгланмасынын</a:t>
            </a:r>
            <a:r>
              <a:rPr lang="ru-RU" sz="2000" dirty="0" smtClean="0">
                <a:latin typeface="A3 Arial AzLat" pitchFamily="34" charset="-52"/>
              </a:rPr>
              <a:t> </a:t>
            </a:r>
            <a:r>
              <a:rPr lang="ru-RU" sz="2000" dirty="0" err="1" smtClean="0">
                <a:latin typeface="A3 Arial AzLat" pitchFamily="34" charset="-52"/>
              </a:rPr>
              <a:t>гаршысынын</a:t>
            </a:r>
            <a:r>
              <a:rPr lang="ru-RU" sz="2000" dirty="0" smtClean="0">
                <a:latin typeface="A3 Arial AzLat" pitchFamily="34" charset="-52"/>
              </a:rPr>
              <a:t> </a:t>
            </a:r>
            <a:r>
              <a:rPr lang="ru-RU" sz="2000" dirty="0" err="1" smtClean="0">
                <a:latin typeface="A3 Arial AzLat" pitchFamily="34" charset="-52"/>
              </a:rPr>
              <a:t>алынмасы</a:t>
            </a:r>
            <a:endParaRPr lang="ru-RU" sz="2000" dirty="0"/>
          </a:p>
        </p:txBody>
      </p:sp>
    </p:spTree>
    <p:extLst>
      <p:ext uri="{BB962C8B-B14F-4D97-AF65-F5344CB8AC3E}">
        <p14:creationId xmlns:p14="http://schemas.microsoft.com/office/powerpoint/2010/main" val="895087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algn="just"/>
            <a:r>
              <a:rPr lang="ru-RU" sz="2000" dirty="0" smtClean="0">
                <a:latin typeface="A3 Arial AzLat" pitchFamily="34" charset="-52"/>
              </a:rPr>
              <a:t>- </a:t>
            </a:r>
            <a:r>
              <a:rPr lang="ru-RU" sz="2000" dirty="0" err="1" smtClean="0">
                <a:latin typeface="A3 Arial AzLat" pitchFamily="34" charset="-52"/>
              </a:rPr>
              <a:t>Ганунун</a:t>
            </a:r>
            <a:r>
              <a:rPr lang="ru-RU" sz="2000" dirty="0" smtClean="0">
                <a:latin typeface="A3 Arial AzLat" pitchFamily="34" charset="-52"/>
              </a:rPr>
              <a:t> </a:t>
            </a:r>
            <a:r>
              <a:rPr lang="ru-RU" sz="2000" dirty="0" err="1" smtClean="0">
                <a:latin typeface="A3 Arial AzLat" pitchFamily="34" charset="-52"/>
              </a:rPr>
              <a:t>алилийи</a:t>
            </a:r>
            <a:r>
              <a:rPr lang="ru-RU" sz="2000" dirty="0" smtClean="0">
                <a:latin typeface="A3 Arial AzLat" pitchFamily="34" charset="-52"/>
              </a:rPr>
              <a:t> </a:t>
            </a:r>
            <a:r>
              <a:rPr lang="ru-RU" sz="2000" dirty="0" err="1" smtClean="0">
                <a:latin typeface="A3 Arial AzLat" pitchFamily="34" charset="-52"/>
              </a:rPr>
              <a:t>демократийанын</a:t>
            </a:r>
            <a:r>
              <a:rPr lang="ru-RU" sz="2000" dirty="0" smtClean="0">
                <a:latin typeface="A3 Arial AzLat" pitchFamily="34" charset="-52"/>
              </a:rPr>
              <a:t> </a:t>
            </a:r>
            <a:r>
              <a:rPr lang="ru-RU" sz="2000" dirty="0" err="1" smtClean="0">
                <a:latin typeface="A3 Arial AzLat" pitchFamily="34" charset="-52"/>
              </a:rPr>
              <a:t>ясас</a:t>
            </a:r>
            <a:r>
              <a:rPr lang="ru-RU" sz="2000" dirty="0" smtClean="0">
                <a:latin typeface="A3 Arial AzLat" pitchFamily="34" charset="-52"/>
              </a:rPr>
              <a:t> </a:t>
            </a:r>
            <a:r>
              <a:rPr lang="ru-RU" sz="2000" dirty="0" err="1" smtClean="0">
                <a:latin typeface="A3 Arial AzLat" pitchFamily="34" charset="-52"/>
              </a:rPr>
              <a:t>принсипидир</a:t>
            </a:r>
            <a:r>
              <a:rPr lang="ru-RU" sz="2000" dirty="0" smtClean="0">
                <a:latin typeface="A3 Arial AzLat" pitchFamily="34" charset="-52"/>
              </a:rPr>
              <a:t> </a:t>
            </a:r>
            <a:r>
              <a:rPr lang="ru-RU" sz="2000" dirty="0" err="1" smtClean="0">
                <a:latin typeface="A3 Arial AzLat" pitchFamily="34" charset="-52"/>
              </a:rPr>
              <a:t>вя</a:t>
            </a:r>
            <a:r>
              <a:rPr lang="ru-RU" sz="2000" dirty="0" smtClean="0">
                <a:latin typeface="A3 Arial AzLat" pitchFamily="34" charset="-52"/>
              </a:rPr>
              <a:t> </a:t>
            </a:r>
            <a:r>
              <a:rPr lang="ru-RU" sz="2000" dirty="0" err="1" smtClean="0">
                <a:latin typeface="A3 Arial AzLat" pitchFamily="34" charset="-52"/>
              </a:rPr>
              <a:t>ганунун</a:t>
            </a:r>
            <a:r>
              <a:rPr lang="ru-RU" sz="2000" dirty="0" smtClean="0">
                <a:latin typeface="A3 Arial AzLat" pitchFamily="34" charset="-52"/>
              </a:rPr>
              <a:t> </a:t>
            </a:r>
            <a:r>
              <a:rPr lang="ru-RU" sz="2000" dirty="0" err="1" smtClean="0">
                <a:latin typeface="A3 Arial AzLat" pitchFamily="34" charset="-52"/>
              </a:rPr>
              <a:t>мящкямяляр</a:t>
            </a:r>
            <a:r>
              <a:rPr lang="ru-RU" sz="2000" dirty="0" smtClean="0">
                <a:latin typeface="A3 Arial AzLat" pitchFamily="34" charset="-52"/>
              </a:rPr>
              <a:t> </a:t>
            </a:r>
            <a:r>
              <a:rPr lang="ru-RU" sz="2000" dirty="0" err="1" smtClean="0">
                <a:latin typeface="A3 Arial AzLat" pitchFamily="34" charset="-52"/>
              </a:rPr>
              <a:t>тяряфиндян</a:t>
            </a:r>
            <a:r>
              <a:rPr lang="ru-RU" sz="2000" dirty="0" smtClean="0">
                <a:latin typeface="A3 Arial AzLat" pitchFamily="34" charset="-52"/>
              </a:rPr>
              <a:t> </a:t>
            </a:r>
            <a:r>
              <a:rPr lang="ru-RU" sz="2000" dirty="0" err="1" smtClean="0">
                <a:latin typeface="A3 Arial AzLat" pitchFamily="34" charset="-52"/>
              </a:rPr>
              <a:t>сямяряли</a:t>
            </a:r>
            <a:r>
              <a:rPr lang="ru-RU" sz="2000" dirty="0" smtClean="0">
                <a:latin typeface="A3 Arial AzLat" pitchFamily="34" charset="-52"/>
              </a:rPr>
              <a:t> </a:t>
            </a:r>
            <a:r>
              <a:rPr lang="ru-RU" sz="2000" dirty="0" err="1" smtClean="0">
                <a:latin typeface="A3 Arial AzLat" pitchFamily="34" charset="-52"/>
              </a:rPr>
              <a:t>тятбигиндян</a:t>
            </a:r>
            <a:r>
              <a:rPr lang="ru-RU" sz="2000" dirty="0" smtClean="0">
                <a:latin typeface="A3 Arial AzLat" pitchFamily="34" charset="-52"/>
              </a:rPr>
              <a:t> </a:t>
            </a:r>
            <a:r>
              <a:rPr lang="ru-RU" sz="2000" dirty="0" err="1" smtClean="0">
                <a:latin typeface="A3 Arial AzLat" pitchFamily="34" charset="-52"/>
              </a:rPr>
              <a:t>асылыдыр</a:t>
            </a:r>
            <a:r>
              <a:rPr lang="ru-RU" sz="2000" dirty="0" smtClean="0">
                <a:latin typeface="A3 Arial AzLat" pitchFamily="34" charset="-52"/>
              </a:rPr>
              <a:t>.</a:t>
            </a:r>
          </a:p>
          <a:p>
            <a:pPr algn="just"/>
            <a:r>
              <a:rPr lang="ru-RU" sz="2000" dirty="0" smtClean="0">
                <a:latin typeface="A3 Arial AzLat" pitchFamily="34" charset="-52"/>
              </a:rPr>
              <a:t>- </a:t>
            </a:r>
            <a:r>
              <a:rPr lang="ru-RU" sz="2000" dirty="0" err="1" smtClean="0">
                <a:latin typeface="A3 Arial AzLat" pitchFamily="34" charset="-52"/>
              </a:rPr>
              <a:t>Дювлятляр</a:t>
            </a:r>
            <a:r>
              <a:rPr lang="ru-RU" sz="2000" dirty="0" smtClean="0">
                <a:latin typeface="A3 Arial AzLat" pitchFamily="34" charset="-52"/>
              </a:rPr>
              <a:t> 6-ъы </a:t>
            </a:r>
            <a:r>
              <a:rPr lang="ru-RU" sz="2000" dirty="0" err="1" smtClean="0">
                <a:latin typeface="A3 Arial AzLat" pitchFamily="34" charset="-52"/>
              </a:rPr>
              <a:t>маддяйя</a:t>
            </a:r>
            <a:r>
              <a:rPr lang="ru-RU" sz="2000" dirty="0" smtClean="0">
                <a:latin typeface="A3 Arial AzLat" pitchFamily="34" charset="-52"/>
              </a:rPr>
              <a:t> </a:t>
            </a:r>
            <a:r>
              <a:rPr lang="ru-RU" sz="2000" dirty="0" err="1" smtClean="0">
                <a:latin typeface="A3 Arial AzLat" pitchFamily="34" charset="-52"/>
              </a:rPr>
              <a:t>уйьун</a:t>
            </a:r>
            <a:r>
              <a:rPr lang="ru-RU" sz="2000" dirty="0" smtClean="0">
                <a:latin typeface="A3 Arial AzLat" pitchFamily="34" charset="-52"/>
              </a:rPr>
              <a:t> </a:t>
            </a:r>
            <a:r>
              <a:rPr lang="ru-RU" sz="2000" dirty="0" err="1" smtClean="0">
                <a:latin typeface="A3 Arial AzLat" pitchFamily="34" charset="-52"/>
              </a:rPr>
              <a:t>олараг</a:t>
            </a:r>
            <a:r>
              <a:rPr lang="ru-RU" sz="2000" dirty="0" smtClean="0">
                <a:latin typeface="A3 Arial AzLat" pitchFamily="34" charset="-52"/>
              </a:rPr>
              <a:t> </a:t>
            </a:r>
            <a:r>
              <a:rPr lang="ru-RU" sz="2000" dirty="0" err="1" smtClean="0">
                <a:latin typeface="A3 Arial AzLat" pitchFamily="34" charset="-52"/>
              </a:rPr>
              <a:t>щяр</a:t>
            </a:r>
            <a:r>
              <a:rPr lang="ru-RU" sz="2000" dirty="0" smtClean="0">
                <a:latin typeface="A3 Arial AzLat" pitchFamily="34" charset="-52"/>
              </a:rPr>
              <a:t> </a:t>
            </a:r>
            <a:r>
              <a:rPr lang="ru-RU" sz="2000" dirty="0" err="1" smtClean="0">
                <a:latin typeface="A3 Arial AzLat" pitchFamily="34" charset="-52"/>
              </a:rPr>
              <a:t>кясин</a:t>
            </a:r>
            <a:r>
              <a:rPr lang="ru-RU" sz="2000" dirty="0" smtClean="0">
                <a:latin typeface="A3 Arial AzLat" pitchFamily="34" charset="-52"/>
              </a:rPr>
              <a:t> </a:t>
            </a:r>
            <a:r>
              <a:rPr lang="ru-RU" sz="2000" dirty="0" err="1" smtClean="0">
                <a:latin typeface="A3 Arial AzLat" pitchFamily="34" charset="-52"/>
              </a:rPr>
              <a:t>ядалятли</a:t>
            </a:r>
            <a:r>
              <a:rPr lang="ru-RU" sz="2000" dirty="0" smtClean="0">
                <a:latin typeface="A3 Arial AzLat" pitchFamily="34" charset="-52"/>
              </a:rPr>
              <a:t> </a:t>
            </a:r>
            <a:r>
              <a:rPr lang="ru-RU" sz="2000" dirty="0" err="1" smtClean="0">
                <a:latin typeface="A3 Arial AzLat" pitchFamily="34" charset="-52"/>
              </a:rPr>
              <a:t>мящкямя</a:t>
            </a:r>
            <a:r>
              <a:rPr lang="ru-RU" sz="2000" dirty="0" smtClean="0">
                <a:latin typeface="A3 Arial AzLat" pitchFamily="34" charset="-52"/>
              </a:rPr>
              <a:t> </a:t>
            </a:r>
            <a:r>
              <a:rPr lang="ru-RU" sz="2000" dirty="0" err="1" smtClean="0">
                <a:latin typeface="A3 Arial AzLat" pitchFamily="34" charset="-52"/>
              </a:rPr>
              <a:t>арашдырмасы</a:t>
            </a:r>
            <a:r>
              <a:rPr lang="ru-RU" sz="2000" dirty="0" smtClean="0">
                <a:latin typeface="A3 Arial AzLat" pitchFamily="34" charset="-52"/>
              </a:rPr>
              <a:t> </a:t>
            </a:r>
            <a:r>
              <a:rPr lang="ru-RU" sz="2000" dirty="0" err="1" smtClean="0">
                <a:latin typeface="A3 Arial AzLat" pitchFamily="34" charset="-52"/>
              </a:rPr>
              <a:t>щцгугуну</a:t>
            </a:r>
            <a:r>
              <a:rPr lang="ru-RU" sz="2000" dirty="0" smtClean="0">
                <a:latin typeface="A3 Arial AzLat" pitchFamily="34" charset="-52"/>
              </a:rPr>
              <a:t> </a:t>
            </a:r>
            <a:r>
              <a:rPr lang="ru-RU" sz="2000" dirty="0" err="1" smtClean="0">
                <a:latin typeface="A3 Arial AzLat" pitchFamily="34" charset="-52"/>
              </a:rPr>
              <a:t>тямин</a:t>
            </a:r>
            <a:r>
              <a:rPr lang="ru-RU" sz="2000" dirty="0" smtClean="0">
                <a:latin typeface="A3 Arial AzLat" pitchFamily="34" charset="-52"/>
              </a:rPr>
              <a:t> </a:t>
            </a:r>
            <a:r>
              <a:rPr lang="ru-RU" sz="2000" dirty="0" err="1" smtClean="0">
                <a:latin typeface="A3 Arial AzLat" pitchFamily="34" charset="-52"/>
              </a:rPr>
              <a:t>етмяк</a:t>
            </a:r>
            <a:r>
              <a:rPr lang="ru-RU" sz="2000" dirty="0" smtClean="0">
                <a:latin typeface="A3 Arial AzLat" pitchFamily="34" charset="-52"/>
              </a:rPr>
              <a:t> </a:t>
            </a:r>
            <a:r>
              <a:rPr lang="ru-RU" sz="2000" dirty="0" err="1" smtClean="0">
                <a:latin typeface="A3 Arial AzLat" pitchFamily="34" charset="-52"/>
              </a:rPr>
              <a:t>ющдялийини</a:t>
            </a:r>
            <a:r>
              <a:rPr lang="ru-RU" sz="2000" dirty="0" smtClean="0">
                <a:latin typeface="A3 Arial AzLat" pitchFamily="34" charset="-52"/>
              </a:rPr>
              <a:t> </a:t>
            </a:r>
            <a:r>
              <a:rPr lang="ru-RU" sz="2000" dirty="0" err="1" smtClean="0">
                <a:latin typeface="A3 Arial AzLat" pitchFamily="34" charset="-52"/>
              </a:rPr>
              <a:t>дашыйыр</a:t>
            </a:r>
            <a:r>
              <a:rPr lang="ru-RU" sz="2000" dirty="0" smtClean="0">
                <a:latin typeface="A3 Arial AzLat" pitchFamily="34" charset="-52"/>
              </a:rPr>
              <a:t>. </a:t>
            </a:r>
          </a:p>
          <a:p>
            <a:pPr algn="just"/>
            <a:r>
              <a:rPr lang="ru-RU" sz="2000" dirty="0" smtClean="0">
                <a:latin typeface="A3 Arial AzLat" pitchFamily="34" charset="-52"/>
              </a:rPr>
              <a:t>- </a:t>
            </a:r>
            <a:r>
              <a:rPr lang="ru-RU" sz="2000" dirty="0" err="1" smtClean="0">
                <a:latin typeface="A3 Arial AzLat" pitchFamily="34" charset="-52"/>
              </a:rPr>
              <a:t>Бу</a:t>
            </a:r>
            <a:r>
              <a:rPr lang="ru-RU" sz="2000" dirty="0" smtClean="0">
                <a:latin typeface="A3 Arial AzLat" pitchFamily="34" charset="-52"/>
              </a:rPr>
              <a:t> </a:t>
            </a:r>
            <a:r>
              <a:rPr lang="ru-RU" sz="2000" dirty="0" err="1" smtClean="0">
                <a:latin typeface="A3 Arial AzLat" pitchFamily="34" charset="-52"/>
              </a:rPr>
              <a:t>мягсядля</a:t>
            </a:r>
            <a:r>
              <a:rPr lang="ru-RU" sz="2000" dirty="0" smtClean="0">
                <a:latin typeface="A3 Arial AzLat" pitchFamily="34" charset="-52"/>
              </a:rPr>
              <a:t>, </a:t>
            </a:r>
            <a:r>
              <a:rPr lang="ru-RU" sz="2000" dirty="0" err="1" smtClean="0">
                <a:latin typeface="A3 Arial AzLat" pitchFamily="34" charset="-52"/>
              </a:rPr>
              <a:t>фярдин</a:t>
            </a:r>
            <a:r>
              <a:rPr lang="ru-RU" sz="2000" dirty="0" smtClean="0">
                <a:latin typeface="A3 Arial AzLat" pitchFamily="34" charset="-52"/>
              </a:rPr>
              <a:t> </a:t>
            </a:r>
            <a:r>
              <a:rPr lang="ru-RU" sz="2000" dirty="0" err="1" smtClean="0">
                <a:latin typeface="A3 Arial AzLat" pitchFamily="34" charset="-52"/>
              </a:rPr>
              <a:t>ифадя</a:t>
            </a:r>
            <a:r>
              <a:rPr lang="ru-RU" sz="2000" dirty="0" smtClean="0">
                <a:latin typeface="A3 Arial AzLat" pitchFamily="34" charset="-52"/>
              </a:rPr>
              <a:t> </a:t>
            </a:r>
            <a:r>
              <a:rPr lang="ru-RU" sz="2000" dirty="0" err="1" smtClean="0">
                <a:latin typeface="A3 Arial AzLat" pitchFamily="34" charset="-52"/>
              </a:rPr>
              <a:t>азадлыьы</a:t>
            </a:r>
            <a:r>
              <a:rPr lang="ru-RU" sz="2000" dirty="0" smtClean="0">
                <a:latin typeface="A3 Arial AzLat" pitchFamily="34" charset="-52"/>
              </a:rPr>
              <a:t> </a:t>
            </a:r>
            <a:r>
              <a:rPr lang="ru-RU" sz="2000" dirty="0" err="1" smtClean="0">
                <a:latin typeface="A3 Arial AzLat" pitchFamily="34" charset="-52"/>
              </a:rPr>
              <a:t>щцгугуна</a:t>
            </a:r>
            <a:r>
              <a:rPr lang="ru-RU" sz="2000" dirty="0" smtClean="0">
                <a:latin typeface="A3 Arial AzLat" pitchFamily="34" charset="-52"/>
              </a:rPr>
              <a:t> </a:t>
            </a:r>
            <a:r>
              <a:rPr lang="ru-RU" sz="2000" dirty="0" err="1" smtClean="0">
                <a:latin typeface="A3 Arial AzLat" pitchFamily="34" charset="-52"/>
              </a:rPr>
              <a:t>дювлятин</a:t>
            </a:r>
            <a:r>
              <a:rPr lang="ru-RU" sz="2000" dirty="0" smtClean="0">
                <a:latin typeface="A3 Arial AzLat" pitchFamily="34" charset="-52"/>
              </a:rPr>
              <a:t> </a:t>
            </a:r>
            <a:r>
              <a:rPr lang="ru-RU" sz="2000" dirty="0" err="1" smtClean="0">
                <a:latin typeface="A3 Arial AzLat" pitchFamily="34" charset="-52"/>
              </a:rPr>
              <a:t>мцдахиляси</a:t>
            </a:r>
            <a:r>
              <a:rPr lang="ru-RU" sz="2000" dirty="0" smtClean="0">
                <a:latin typeface="A3 Arial AzLat" pitchFamily="34" charset="-52"/>
              </a:rPr>
              <a:t> </a:t>
            </a:r>
            <a:r>
              <a:rPr lang="ru-RU" sz="2000" dirty="0" err="1" smtClean="0">
                <a:latin typeface="A3 Arial AzLat" pitchFamily="34" charset="-52"/>
              </a:rPr>
              <a:t>тяляб</a:t>
            </a:r>
            <a:r>
              <a:rPr lang="ru-RU" sz="2000" dirty="0" smtClean="0">
                <a:latin typeface="A3 Arial AzLat" pitchFamily="34" charset="-52"/>
              </a:rPr>
              <a:t> </a:t>
            </a:r>
            <a:r>
              <a:rPr lang="ru-RU" sz="2000" dirty="0" err="1" smtClean="0">
                <a:latin typeface="A3 Arial AzLat" pitchFamily="34" charset="-52"/>
              </a:rPr>
              <a:t>олуна</a:t>
            </a:r>
            <a:r>
              <a:rPr lang="ru-RU" sz="2000" dirty="0" smtClean="0">
                <a:latin typeface="A3 Arial AzLat" pitchFamily="34" charset="-52"/>
              </a:rPr>
              <a:t> </a:t>
            </a:r>
            <a:r>
              <a:rPr lang="ru-RU" sz="2000" dirty="0" err="1" smtClean="0">
                <a:latin typeface="A3 Arial AzLat" pitchFamily="34" charset="-52"/>
              </a:rPr>
              <a:t>биляр</a:t>
            </a:r>
            <a:r>
              <a:rPr lang="ru-RU" sz="2000" dirty="0">
                <a:latin typeface="A3 Arial AzLat" pitchFamily="34" charset="-52"/>
              </a:rPr>
              <a:t> </a:t>
            </a:r>
            <a:r>
              <a:rPr lang="ru-RU" sz="1800" dirty="0" smtClean="0">
                <a:latin typeface="A3 Arial AzLat" pitchFamily="34" charset="-52"/>
              </a:rPr>
              <a:t>(</a:t>
            </a:r>
            <a:r>
              <a:rPr lang="ru-RU" sz="1800" dirty="0" err="1" smtClean="0">
                <a:latin typeface="A3 Arial AzLat" pitchFamily="34" charset="-52"/>
              </a:rPr>
              <a:t>мясялян</a:t>
            </a:r>
            <a:r>
              <a:rPr lang="ru-RU" sz="1800" dirty="0" smtClean="0">
                <a:latin typeface="A3 Arial AzLat" pitchFamily="34" charset="-52"/>
              </a:rPr>
              <a:t>, журналист </a:t>
            </a:r>
            <a:r>
              <a:rPr lang="ru-RU" sz="1800" dirty="0" err="1" smtClean="0">
                <a:latin typeface="A3 Arial AzLat" pitchFamily="34" charset="-52"/>
              </a:rPr>
              <a:t>тяряфиндян</a:t>
            </a:r>
            <a:r>
              <a:rPr lang="ru-RU" sz="1800" dirty="0" smtClean="0">
                <a:latin typeface="A3 Arial AzLat" pitchFamily="34" charset="-52"/>
              </a:rPr>
              <a:t> </a:t>
            </a:r>
            <a:r>
              <a:rPr lang="ru-RU" sz="1800" dirty="0" err="1" smtClean="0">
                <a:latin typeface="A3 Arial AzLat" pitchFamily="34" charset="-52"/>
              </a:rPr>
              <a:t>сцбутлара</a:t>
            </a:r>
            <a:r>
              <a:rPr lang="ru-RU" sz="1800" dirty="0" smtClean="0">
                <a:latin typeface="A3 Arial AzLat" pitchFamily="34" charset="-52"/>
              </a:rPr>
              <a:t> </a:t>
            </a:r>
            <a:r>
              <a:rPr lang="ru-RU" sz="1800" dirty="0" err="1" smtClean="0">
                <a:latin typeface="A3 Arial AzLat" pitchFamily="34" charset="-52"/>
              </a:rPr>
              <a:t>габагъадан</a:t>
            </a:r>
            <a:r>
              <a:rPr lang="ru-RU" sz="1800" dirty="0" smtClean="0">
                <a:latin typeface="A3 Arial AzLat" pitchFamily="34" charset="-52"/>
              </a:rPr>
              <a:t> </a:t>
            </a:r>
            <a:r>
              <a:rPr lang="ru-RU" sz="1800" dirty="0" err="1" smtClean="0">
                <a:latin typeface="A3 Arial AzLat" pitchFamily="34" charset="-52"/>
              </a:rPr>
              <a:t>гиймят</a:t>
            </a:r>
            <a:r>
              <a:rPr lang="ru-RU" sz="1800" dirty="0" smtClean="0">
                <a:latin typeface="A3 Arial AzLat" pitchFamily="34" charset="-52"/>
              </a:rPr>
              <a:t> </a:t>
            </a:r>
            <a:r>
              <a:rPr lang="ru-RU" sz="1800" dirty="0" err="1" smtClean="0">
                <a:latin typeface="A3 Arial AzLat" pitchFamily="34" charset="-52"/>
              </a:rPr>
              <a:t>верилмяси</a:t>
            </a:r>
            <a:r>
              <a:rPr lang="ru-RU" sz="1800" dirty="0" smtClean="0">
                <a:latin typeface="A3 Arial AzLat" pitchFamily="34" charset="-52"/>
              </a:rPr>
              <a:t>, </a:t>
            </a:r>
            <a:r>
              <a:rPr lang="ru-RU" sz="1800" dirty="0" err="1" smtClean="0">
                <a:latin typeface="A3 Arial AzLat" pitchFamily="34" charset="-52"/>
              </a:rPr>
              <a:t>ъинайят</a:t>
            </a:r>
            <a:r>
              <a:rPr lang="ru-RU" sz="1800" dirty="0" smtClean="0">
                <a:latin typeface="A3 Arial AzLat" pitchFamily="34" charset="-52"/>
              </a:rPr>
              <a:t> </a:t>
            </a:r>
            <a:r>
              <a:rPr lang="ru-RU" sz="1800" dirty="0" err="1" smtClean="0">
                <a:latin typeface="A3 Arial AzLat" pitchFamily="34" charset="-52"/>
              </a:rPr>
              <a:t>просесиндя</a:t>
            </a:r>
            <a:r>
              <a:rPr lang="ru-RU" sz="1800" dirty="0" smtClean="0">
                <a:latin typeface="A3 Arial AzLat" pitchFamily="34" charset="-52"/>
              </a:rPr>
              <a:t> </a:t>
            </a:r>
            <a:r>
              <a:rPr lang="ru-RU" sz="1800" dirty="0" err="1" smtClean="0">
                <a:latin typeface="A3 Arial AzLat" pitchFamily="34" charset="-52"/>
              </a:rPr>
              <a:t>чыхарылаъаг</a:t>
            </a:r>
            <a:r>
              <a:rPr lang="ru-RU" sz="1800" dirty="0" smtClean="0">
                <a:latin typeface="A3 Arial AzLat" pitchFamily="34" charset="-52"/>
              </a:rPr>
              <a:t> </a:t>
            </a:r>
            <a:r>
              <a:rPr lang="ru-RU" sz="1800" dirty="0" err="1" smtClean="0">
                <a:latin typeface="A3 Arial AzLat" pitchFamily="34" charset="-52"/>
              </a:rPr>
              <a:t>гярар</a:t>
            </a:r>
            <a:r>
              <a:rPr lang="ru-RU" sz="1800" dirty="0" smtClean="0">
                <a:latin typeface="A3 Arial AzLat" pitchFamily="34" charset="-52"/>
              </a:rPr>
              <a:t> </a:t>
            </a:r>
            <a:r>
              <a:rPr lang="ru-RU" sz="1800" dirty="0" err="1" smtClean="0">
                <a:latin typeface="A3 Arial AzLat" pitchFamily="34" charset="-52"/>
              </a:rPr>
              <a:t>барядя</a:t>
            </a:r>
            <a:r>
              <a:rPr lang="ru-RU" sz="1800" dirty="0" smtClean="0">
                <a:latin typeface="A3 Arial AzLat" pitchFamily="34" charset="-52"/>
              </a:rPr>
              <a:t> </a:t>
            </a:r>
            <a:r>
              <a:rPr lang="ru-RU" sz="1800" dirty="0" err="1" smtClean="0">
                <a:latin typeface="A3 Arial AzLat" pitchFamily="34" charset="-52"/>
              </a:rPr>
              <a:t>габагъадан</a:t>
            </a:r>
            <a:r>
              <a:rPr lang="ru-RU" sz="1800" dirty="0" smtClean="0">
                <a:latin typeface="A3 Arial AzLat" pitchFamily="34" charset="-52"/>
              </a:rPr>
              <a:t> </a:t>
            </a:r>
            <a:r>
              <a:rPr lang="ru-RU" sz="1800" dirty="0" err="1" smtClean="0">
                <a:latin typeface="A3 Arial AzLat" pitchFamily="34" charset="-52"/>
              </a:rPr>
              <a:t>мцлащизя</a:t>
            </a:r>
            <a:r>
              <a:rPr lang="ru-RU" sz="1800" dirty="0" smtClean="0">
                <a:latin typeface="A3 Arial AzLat" pitchFamily="34" charset="-52"/>
              </a:rPr>
              <a:t> </a:t>
            </a:r>
            <a:r>
              <a:rPr lang="ru-RU" sz="1800" dirty="0" err="1" smtClean="0">
                <a:latin typeface="A3 Arial AzLat" pitchFamily="34" charset="-52"/>
              </a:rPr>
              <a:t>йцрцдцлмяси</a:t>
            </a:r>
            <a:r>
              <a:rPr lang="ru-RU" sz="1800" dirty="0" smtClean="0">
                <a:latin typeface="A3 Arial AzLat" pitchFamily="34" charset="-52"/>
              </a:rPr>
              <a:t>, </a:t>
            </a:r>
            <a:r>
              <a:rPr lang="ru-RU" sz="1800" dirty="0" err="1" smtClean="0">
                <a:latin typeface="A3 Arial AzLat" pitchFamily="34" charset="-52"/>
              </a:rPr>
              <a:t>ядалят</a:t>
            </a:r>
            <a:r>
              <a:rPr lang="ru-RU" sz="1800" dirty="0" smtClean="0">
                <a:latin typeface="A3 Arial AzLat" pitchFamily="34" charset="-52"/>
              </a:rPr>
              <a:t> </a:t>
            </a:r>
            <a:r>
              <a:rPr lang="ru-RU" sz="1800" dirty="0" err="1" smtClean="0">
                <a:latin typeface="A3 Arial AzLat" pitchFamily="34" charset="-52"/>
              </a:rPr>
              <a:t>мцщакимясинин</a:t>
            </a:r>
            <a:r>
              <a:rPr lang="ru-RU" sz="1800" dirty="0" smtClean="0">
                <a:latin typeface="A3 Arial AzLat" pitchFamily="34" charset="-52"/>
              </a:rPr>
              <a:t> </a:t>
            </a:r>
            <a:r>
              <a:rPr lang="ru-RU" sz="1800" dirty="0" err="1" smtClean="0">
                <a:latin typeface="A3 Arial AzLat" pitchFamily="34" charset="-52"/>
              </a:rPr>
              <a:t>тянгид</a:t>
            </a:r>
            <a:r>
              <a:rPr lang="ru-RU" sz="1800" dirty="0" smtClean="0">
                <a:latin typeface="A3 Arial AzLat" pitchFamily="34" charset="-52"/>
              </a:rPr>
              <a:t> </a:t>
            </a:r>
            <a:r>
              <a:rPr lang="ru-RU" sz="1800" dirty="0" err="1" smtClean="0">
                <a:latin typeface="A3 Arial AzLat" pitchFamily="34" charset="-52"/>
              </a:rPr>
              <a:t>едилмяси</a:t>
            </a:r>
            <a:r>
              <a:rPr lang="ru-RU" sz="1800" dirty="0" smtClean="0">
                <a:latin typeface="A3 Arial AzLat" pitchFamily="34" charset="-52"/>
              </a:rPr>
              <a:t> </a:t>
            </a:r>
            <a:r>
              <a:rPr lang="ru-RU" sz="1800" dirty="0" err="1" smtClean="0">
                <a:latin typeface="A3 Arial AzLat" pitchFamily="34" charset="-52"/>
              </a:rPr>
              <a:t>вя</a:t>
            </a:r>
            <a:r>
              <a:rPr lang="ru-RU" sz="1800" dirty="0" smtClean="0">
                <a:latin typeface="A3 Arial AzLat" pitchFamily="34" charset="-52"/>
              </a:rPr>
              <a:t> с.)</a:t>
            </a:r>
            <a:r>
              <a:rPr lang="ru-RU" sz="2000" dirty="0" smtClean="0">
                <a:latin typeface="A3 Arial AzLat" pitchFamily="34" charset="-52"/>
              </a:rPr>
              <a:t> </a:t>
            </a:r>
            <a:endParaRPr lang="ru-RU" sz="2000" dirty="0">
              <a:latin typeface="A3 Arial AzLat" pitchFamily="34" charset="-52"/>
            </a:endParaRPr>
          </a:p>
        </p:txBody>
      </p:sp>
      <p:sp>
        <p:nvSpPr>
          <p:cNvPr id="3" name="Заголовок 2"/>
          <p:cNvSpPr>
            <a:spLocks noGrp="1"/>
          </p:cNvSpPr>
          <p:nvPr>
            <p:ph type="title"/>
          </p:nvPr>
        </p:nvSpPr>
        <p:spPr/>
        <p:txBody>
          <a:bodyPr>
            <a:noAutofit/>
          </a:bodyPr>
          <a:lstStyle/>
          <a:p>
            <a:r>
              <a:rPr lang="ru-RU" sz="2000" dirty="0" err="1">
                <a:latin typeface="A3 Arial AzLat" pitchFamily="34" charset="-52"/>
              </a:rPr>
              <a:t>Ифадя</a:t>
            </a:r>
            <a:r>
              <a:rPr lang="ru-RU" sz="2000" dirty="0">
                <a:latin typeface="A3 Arial AzLat" pitchFamily="34" charset="-52"/>
              </a:rPr>
              <a:t> </a:t>
            </a:r>
            <a:r>
              <a:rPr lang="ru-RU" sz="2000" dirty="0" err="1">
                <a:latin typeface="A3 Arial AzLat" pitchFamily="34" charset="-52"/>
              </a:rPr>
              <a:t>азадлыьы</a:t>
            </a:r>
            <a:r>
              <a:rPr lang="ru-RU" sz="2000" dirty="0">
                <a:latin typeface="A3 Arial AzLat" pitchFamily="34" charset="-52"/>
              </a:rPr>
              <a:t> </a:t>
            </a:r>
            <a:r>
              <a:rPr lang="ru-RU" sz="2000" dirty="0" err="1">
                <a:latin typeface="A3 Arial AzLat" pitchFamily="34" charset="-52"/>
              </a:rPr>
              <a:t>щцгугунун</a:t>
            </a:r>
            <a:r>
              <a:rPr lang="ru-RU" sz="2000" dirty="0">
                <a:latin typeface="A3 Arial AzLat" pitchFamily="34" charset="-52"/>
              </a:rPr>
              <a:t> </a:t>
            </a:r>
            <a:r>
              <a:rPr lang="ru-RU" sz="2000" dirty="0" err="1">
                <a:latin typeface="A3 Arial AzLat" pitchFamily="34" charset="-52"/>
              </a:rPr>
              <a:t>щяйата</a:t>
            </a:r>
            <a:r>
              <a:rPr lang="ru-RU" sz="2000" dirty="0">
                <a:latin typeface="A3 Arial AzLat" pitchFamily="34" charset="-52"/>
              </a:rPr>
              <a:t> </a:t>
            </a:r>
            <a:r>
              <a:rPr lang="ru-RU" sz="2000" dirty="0" err="1">
                <a:latin typeface="A3 Arial AzLat" pitchFamily="34" charset="-52"/>
              </a:rPr>
              <a:t>кечирилмясиня</a:t>
            </a:r>
            <a:r>
              <a:rPr lang="ru-RU" sz="2000" dirty="0">
                <a:latin typeface="A3 Arial AzLat" pitchFamily="34" charset="-52"/>
              </a:rPr>
              <a:t> </a:t>
            </a:r>
            <a:r>
              <a:rPr lang="ru-RU" sz="2000" dirty="0" err="1">
                <a:latin typeface="A3 Arial AzLat" pitchFamily="34" charset="-52"/>
              </a:rPr>
              <a:t>гойулан</a:t>
            </a:r>
            <a:r>
              <a:rPr lang="ru-RU" sz="2000" dirty="0">
                <a:latin typeface="A3 Arial AzLat" pitchFamily="34" charset="-52"/>
              </a:rPr>
              <a:t> </a:t>
            </a:r>
            <a:r>
              <a:rPr lang="ru-RU" sz="2000" dirty="0" err="1">
                <a:latin typeface="A3 Arial AzLat" pitchFamily="34" charset="-52"/>
              </a:rPr>
              <a:t>мящдудиййятляр</a:t>
            </a:r>
            <a:r>
              <a:rPr lang="ru-RU" sz="2000" dirty="0">
                <a:latin typeface="A3 Arial AzLat" pitchFamily="34" charset="-52"/>
              </a:rPr>
              <a:t> </a:t>
            </a:r>
            <a:br>
              <a:rPr lang="ru-RU" sz="2000" dirty="0">
                <a:latin typeface="A3 Arial AzLat" pitchFamily="34" charset="-52"/>
              </a:rPr>
            </a:br>
            <a:r>
              <a:rPr lang="ru-RU" sz="2000" dirty="0">
                <a:latin typeface="A3 Arial AzLat" pitchFamily="34" charset="-52"/>
              </a:rPr>
              <a:t>(10-ъу</a:t>
            </a:r>
            <a:r>
              <a:rPr lang="az-Latn-AZ" sz="2000" dirty="0"/>
              <a:t> </a:t>
            </a:r>
            <a:r>
              <a:rPr lang="ru-RU" sz="2000" dirty="0" err="1">
                <a:latin typeface="A3 Arial AzLat" pitchFamily="34" charset="-52"/>
              </a:rPr>
              <a:t>маддянин</a:t>
            </a:r>
            <a:r>
              <a:rPr lang="ru-RU" sz="2000" dirty="0">
                <a:latin typeface="A3 Arial AzLat" pitchFamily="34" charset="-52"/>
              </a:rPr>
              <a:t> 2-ъи </a:t>
            </a:r>
            <a:r>
              <a:rPr lang="ru-RU" sz="2000" dirty="0" err="1">
                <a:latin typeface="A3 Arial AzLat" pitchFamily="34" charset="-52"/>
              </a:rPr>
              <a:t>бянди</a:t>
            </a:r>
            <a:r>
              <a:rPr lang="ru-RU" sz="2000" dirty="0">
                <a:latin typeface="A3 Arial AzLat" pitchFamily="34" charset="-52"/>
              </a:rPr>
              <a:t> – </a:t>
            </a:r>
            <a:r>
              <a:rPr lang="ru-RU" sz="2000" dirty="0" err="1" smtClean="0">
                <a:latin typeface="A3 Arial AzLat" pitchFamily="34" charset="-52"/>
              </a:rPr>
              <a:t>ядалят</a:t>
            </a:r>
            <a:r>
              <a:rPr lang="ru-RU" sz="2000" dirty="0" smtClean="0">
                <a:latin typeface="A3 Arial AzLat" pitchFamily="34" charset="-52"/>
              </a:rPr>
              <a:t> </a:t>
            </a:r>
            <a:r>
              <a:rPr lang="ru-RU" sz="2000" dirty="0" err="1" smtClean="0">
                <a:latin typeface="A3 Arial AzLat" pitchFamily="34" charset="-52"/>
              </a:rPr>
              <a:t>мцщакимясинин</a:t>
            </a:r>
            <a:r>
              <a:rPr lang="ru-RU" sz="2000" dirty="0" smtClean="0">
                <a:latin typeface="A3 Arial AzLat" pitchFamily="34" charset="-52"/>
              </a:rPr>
              <a:t> </a:t>
            </a:r>
            <a:r>
              <a:rPr lang="ru-RU" sz="2000" dirty="0" err="1" smtClean="0">
                <a:latin typeface="A3 Arial AzLat" pitchFamily="34" charset="-52"/>
              </a:rPr>
              <a:t>нцфуз</a:t>
            </a:r>
            <a:r>
              <a:rPr lang="ru-RU" sz="2000" dirty="0" smtClean="0">
                <a:latin typeface="A3 Arial AzLat" pitchFamily="34" charset="-52"/>
              </a:rPr>
              <a:t> </a:t>
            </a:r>
            <a:r>
              <a:rPr lang="ru-RU" sz="2000" dirty="0" err="1" smtClean="0">
                <a:latin typeface="A3 Arial AzLat" pitchFamily="34" charset="-52"/>
              </a:rPr>
              <a:t>вя</a:t>
            </a:r>
            <a:r>
              <a:rPr lang="ru-RU" sz="2000" dirty="0" smtClean="0">
                <a:latin typeface="A3 Arial AzLat" pitchFamily="34" charset="-52"/>
              </a:rPr>
              <a:t> </a:t>
            </a:r>
            <a:r>
              <a:rPr lang="ru-RU" sz="2000" dirty="0" err="1" smtClean="0">
                <a:latin typeface="A3 Arial AzLat" pitchFamily="34" charset="-52"/>
              </a:rPr>
              <a:t>гярязсизлийи</a:t>
            </a:r>
            <a:r>
              <a:rPr lang="az-Latn-AZ" sz="2000" dirty="0" smtClean="0">
                <a:latin typeface="A3 Arial AzLat" pitchFamily="34" charset="-52"/>
              </a:rPr>
              <a:t>)</a:t>
            </a:r>
            <a:endParaRPr lang="ru-RU" sz="2000" dirty="0"/>
          </a:p>
        </p:txBody>
      </p:sp>
    </p:spTree>
    <p:extLst>
      <p:ext uri="{BB962C8B-B14F-4D97-AF65-F5344CB8AC3E}">
        <p14:creationId xmlns:p14="http://schemas.microsoft.com/office/powerpoint/2010/main" val="5266179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algn="just"/>
            <a:r>
              <a:rPr lang="ru-RU" sz="2000" dirty="0" smtClean="0">
                <a:latin typeface="A3 Arial AzLat" pitchFamily="34" charset="-52"/>
              </a:rPr>
              <a:t>- </a:t>
            </a:r>
            <a:r>
              <a:rPr lang="ru-RU" sz="2000" dirty="0" err="1" smtClean="0">
                <a:latin typeface="A3 Arial AzLat" pitchFamily="34" charset="-52"/>
              </a:rPr>
              <a:t>Мящкямя</a:t>
            </a:r>
            <a:r>
              <a:rPr lang="ru-RU" sz="2000" dirty="0" smtClean="0">
                <a:latin typeface="A3 Arial AzLat" pitchFamily="34" charset="-52"/>
              </a:rPr>
              <a:t> </a:t>
            </a:r>
            <a:r>
              <a:rPr lang="ru-RU" sz="2000" dirty="0" err="1" smtClean="0">
                <a:latin typeface="A3 Arial AzLat" pitchFamily="34" charset="-52"/>
              </a:rPr>
              <a:t>müdaxilənin</a:t>
            </a:r>
            <a:r>
              <a:rPr lang="ru-RU" sz="2000" dirty="0" smtClean="0">
                <a:latin typeface="A3 Arial AzLat" pitchFamily="34" charset="-52"/>
              </a:rPr>
              <a:t> </a:t>
            </a:r>
            <a:r>
              <a:rPr lang="ru-RU" sz="2000" dirty="0" err="1">
                <a:latin typeface="A3 Arial AzLat" pitchFamily="34" charset="-52"/>
              </a:rPr>
              <a:t>qanunda</a:t>
            </a:r>
            <a:r>
              <a:rPr lang="ru-RU" sz="2000" dirty="0">
                <a:latin typeface="A3 Arial AzLat" pitchFamily="34" charset="-52"/>
              </a:rPr>
              <a:t> </a:t>
            </a:r>
            <a:r>
              <a:rPr lang="ru-RU" sz="2000" dirty="0" err="1">
                <a:latin typeface="A3 Arial AzLat" pitchFamily="34" charset="-52"/>
              </a:rPr>
              <a:t>nəzərdə</a:t>
            </a:r>
            <a:r>
              <a:rPr lang="ru-RU" sz="2000" dirty="0">
                <a:latin typeface="A3 Arial AzLat" pitchFamily="34" charset="-52"/>
              </a:rPr>
              <a:t> </a:t>
            </a:r>
            <a:r>
              <a:rPr lang="ru-RU" sz="2000" dirty="0" err="1">
                <a:latin typeface="A3 Arial AzLat" pitchFamily="34" charset="-52"/>
              </a:rPr>
              <a:t>tutulduğuna</a:t>
            </a:r>
            <a:r>
              <a:rPr lang="ru-RU" sz="2000" dirty="0">
                <a:latin typeface="A3 Arial AzLat" pitchFamily="34" charset="-52"/>
              </a:rPr>
              <a:t> </a:t>
            </a:r>
            <a:r>
              <a:rPr lang="ru-RU" sz="2000" dirty="0" err="1">
                <a:latin typeface="A3 Arial AzLat" pitchFamily="34" charset="-52"/>
              </a:rPr>
              <a:t>və</a:t>
            </a:r>
            <a:r>
              <a:rPr lang="ru-RU" sz="2000" dirty="0">
                <a:latin typeface="A3 Arial AzLat" pitchFamily="34" charset="-52"/>
              </a:rPr>
              <a:t> </a:t>
            </a:r>
            <a:r>
              <a:rPr lang="ru-RU" sz="2000" dirty="0" err="1">
                <a:latin typeface="A3 Arial AzLat" pitchFamily="34" charset="-52"/>
              </a:rPr>
              <a:t>onun</a:t>
            </a:r>
            <a:r>
              <a:rPr lang="ru-RU" sz="2000" dirty="0">
                <a:latin typeface="A3 Arial AzLat" pitchFamily="34" charset="-52"/>
              </a:rPr>
              <a:t> </a:t>
            </a:r>
            <a:r>
              <a:rPr lang="ru-RU" sz="2000" dirty="0" err="1">
                <a:latin typeface="A3 Arial AzLat" pitchFamily="34" charset="-52"/>
              </a:rPr>
              <a:t>kökündə</a:t>
            </a:r>
            <a:r>
              <a:rPr lang="ru-RU" sz="2000" dirty="0">
                <a:latin typeface="A3 Arial AzLat" pitchFamily="34" charset="-52"/>
              </a:rPr>
              <a:t> </a:t>
            </a:r>
            <a:r>
              <a:rPr lang="ru-RU" sz="2000" dirty="0" err="1">
                <a:latin typeface="A3 Arial AzLat" pitchFamily="34" charset="-52"/>
              </a:rPr>
              <a:t>legitim</a:t>
            </a:r>
            <a:r>
              <a:rPr lang="ru-RU" sz="2000" dirty="0">
                <a:latin typeface="A3 Arial AzLat" pitchFamily="34" charset="-52"/>
              </a:rPr>
              <a:t> </a:t>
            </a:r>
            <a:r>
              <a:rPr lang="ru-RU" sz="2000" dirty="0" err="1">
                <a:latin typeface="A3 Arial AzLat" pitchFamily="34" charset="-52"/>
              </a:rPr>
              <a:t>məqsəd</a:t>
            </a:r>
            <a:r>
              <a:rPr lang="ru-RU" sz="2000" dirty="0">
                <a:latin typeface="A3 Arial AzLat" pitchFamily="34" charset="-52"/>
              </a:rPr>
              <a:t> </a:t>
            </a:r>
            <a:r>
              <a:rPr lang="ru-RU" sz="2000" dirty="0" err="1">
                <a:latin typeface="A3 Arial AzLat" pitchFamily="34" charset="-52"/>
              </a:rPr>
              <a:t>dayandığına</a:t>
            </a:r>
            <a:r>
              <a:rPr lang="ru-RU" sz="2000" dirty="0">
                <a:latin typeface="A3 Arial AzLat" pitchFamily="34" charset="-52"/>
              </a:rPr>
              <a:t> </a:t>
            </a:r>
            <a:r>
              <a:rPr lang="ru-RU" sz="2000" dirty="0" err="1">
                <a:latin typeface="A3 Arial AzLat" pitchFamily="34" charset="-52"/>
              </a:rPr>
              <a:t>əmin</a:t>
            </a:r>
            <a:r>
              <a:rPr lang="ru-RU" sz="2000" dirty="0">
                <a:latin typeface="A3 Arial AzLat" pitchFamily="34" charset="-52"/>
              </a:rPr>
              <a:t> </a:t>
            </a:r>
            <a:r>
              <a:rPr lang="ru-RU" sz="2000" dirty="0" err="1">
                <a:latin typeface="A3 Arial AzLat" pitchFamily="34" charset="-52"/>
              </a:rPr>
              <a:t>olduqdan</a:t>
            </a:r>
            <a:r>
              <a:rPr lang="ru-RU" sz="2000" dirty="0">
                <a:latin typeface="A3 Arial AzLat" pitchFamily="34" charset="-52"/>
              </a:rPr>
              <a:t> </a:t>
            </a:r>
            <a:r>
              <a:rPr lang="ru-RU" sz="2000" dirty="0" err="1">
                <a:latin typeface="A3 Arial AzLat" pitchFamily="34" charset="-52"/>
              </a:rPr>
              <a:t>sonra</a:t>
            </a:r>
            <a:r>
              <a:rPr lang="ru-RU" sz="2000" dirty="0">
                <a:latin typeface="A3 Arial AzLat" pitchFamily="34" charset="-52"/>
              </a:rPr>
              <a:t> </a:t>
            </a:r>
            <a:r>
              <a:rPr lang="ru-RU" sz="2000" dirty="0" err="1">
                <a:latin typeface="A3 Arial AzLat" pitchFamily="34" charset="-52"/>
              </a:rPr>
              <a:t>müdaxilənin</a:t>
            </a:r>
            <a:r>
              <a:rPr lang="ru-RU" sz="2000" dirty="0">
                <a:latin typeface="A3 Arial AzLat" pitchFamily="34" charset="-52"/>
              </a:rPr>
              <a:t> “</a:t>
            </a:r>
            <a:r>
              <a:rPr lang="ru-RU" sz="2000" dirty="0" err="1">
                <a:latin typeface="A3 Arial AzLat" pitchFamily="34" charset="-52"/>
              </a:rPr>
              <a:t>demokratik</a:t>
            </a:r>
            <a:r>
              <a:rPr lang="ru-RU" sz="2000" dirty="0">
                <a:latin typeface="A3 Arial AzLat" pitchFamily="34" charset="-52"/>
              </a:rPr>
              <a:t> </a:t>
            </a:r>
            <a:r>
              <a:rPr lang="ru-RU" sz="2000" dirty="0" err="1" smtClean="0">
                <a:latin typeface="A3 Arial AzLat" pitchFamily="34" charset="-52"/>
              </a:rPr>
              <a:t>ъямиййятдя</a:t>
            </a:r>
            <a:r>
              <a:rPr lang="ru-RU" sz="2000" dirty="0" smtClean="0">
                <a:latin typeface="A3 Arial AzLat" pitchFamily="34" charset="-52"/>
              </a:rPr>
              <a:t> </a:t>
            </a:r>
            <a:r>
              <a:rPr lang="ru-RU" sz="2000" dirty="0" err="1">
                <a:latin typeface="A3 Arial AzLat" pitchFamily="34" charset="-52"/>
              </a:rPr>
              <a:t>zəruri</a:t>
            </a:r>
            <a:r>
              <a:rPr lang="ru-RU" sz="2000" dirty="0">
                <a:latin typeface="A3 Arial AzLat" pitchFamily="34" charset="-52"/>
              </a:rPr>
              <a:t>” </a:t>
            </a:r>
            <a:r>
              <a:rPr lang="ru-RU" sz="2000" dirty="0" err="1">
                <a:latin typeface="A3 Arial AzLat" pitchFamily="34" charset="-52"/>
              </a:rPr>
              <a:t>olub-olmadığı</a:t>
            </a:r>
            <a:r>
              <a:rPr lang="ru-RU" sz="2000" dirty="0">
                <a:latin typeface="A3 Arial AzLat" pitchFamily="34" charset="-52"/>
              </a:rPr>
              <a:t> </a:t>
            </a:r>
            <a:r>
              <a:rPr lang="ru-RU" sz="2000" dirty="0" err="1">
                <a:latin typeface="A3 Arial AzLat" pitchFamily="34" charset="-52"/>
              </a:rPr>
              <a:t>yoxlanmalıdır</a:t>
            </a:r>
            <a:r>
              <a:rPr lang="ru-RU" sz="2000" dirty="0" smtClean="0">
                <a:latin typeface="A3 Arial AzLat" pitchFamily="34" charset="-52"/>
              </a:rPr>
              <a:t>.</a:t>
            </a:r>
          </a:p>
          <a:p>
            <a:pPr algn="just"/>
            <a:r>
              <a:rPr lang="ru-RU" sz="2000" dirty="0" smtClean="0">
                <a:latin typeface="A3 Arial AzLat" pitchFamily="34" charset="-52"/>
              </a:rPr>
              <a:t>- </a:t>
            </a:r>
            <a:r>
              <a:rPr lang="ru-RU" sz="2000" dirty="0" err="1">
                <a:latin typeface="A3 Arial AzLat" pitchFamily="34" charset="-52"/>
              </a:rPr>
              <a:t>Zəruri</a:t>
            </a:r>
            <a:r>
              <a:rPr lang="ru-RU" sz="2000" dirty="0">
                <a:latin typeface="A3 Arial AzLat" pitchFamily="34" charset="-52"/>
              </a:rPr>
              <a:t> </a:t>
            </a:r>
            <a:r>
              <a:rPr lang="ru-RU" sz="2000" dirty="0" err="1">
                <a:latin typeface="A3 Arial AzLat" pitchFamily="34" charset="-52"/>
              </a:rPr>
              <a:t>sözü</a:t>
            </a:r>
            <a:r>
              <a:rPr lang="ru-RU" sz="2000" dirty="0">
                <a:latin typeface="A3 Arial AzLat" pitchFamily="34" charset="-52"/>
              </a:rPr>
              <a:t> “</a:t>
            </a:r>
            <a:r>
              <a:rPr lang="ru-RU" sz="2000" dirty="0" err="1">
                <a:latin typeface="A3 Arial AzLat" pitchFamily="34" charset="-52"/>
              </a:rPr>
              <a:t>mümkün</a:t>
            </a:r>
            <a:r>
              <a:rPr lang="ru-RU" sz="2000" dirty="0">
                <a:latin typeface="A3 Arial AzLat" pitchFamily="34" charset="-52"/>
              </a:rPr>
              <a:t>” </a:t>
            </a:r>
            <a:r>
              <a:rPr lang="ru-RU" sz="2000" dirty="0" err="1">
                <a:latin typeface="A3 Arial AzLat" pitchFamily="34" charset="-52"/>
              </a:rPr>
              <a:t>sözünün</a:t>
            </a:r>
            <a:r>
              <a:rPr lang="ru-RU" sz="2000" dirty="0">
                <a:latin typeface="A3 Arial AzLat" pitchFamily="34" charset="-52"/>
              </a:rPr>
              <a:t> </a:t>
            </a:r>
            <a:r>
              <a:rPr lang="ru-RU" sz="2000" dirty="0" err="1">
                <a:latin typeface="A3 Arial AzLat" pitchFamily="34" charset="-52"/>
              </a:rPr>
              <a:t>sinonimi</a:t>
            </a:r>
            <a:r>
              <a:rPr lang="ru-RU" sz="2000" dirty="0">
                <a:latin typeface="A3 Arial AzLat" pitchFamily="34" charset="-52"/>
              </a:rPr>
              <a:t> </a:t>
            </a:r>
            <a:r>
              <a:rPr lang="ru-RU" sz="2000" dirty="0" err="1">
                <a:latin typeface="A3 Arial AzLat" pitchFamily="34" charset="-52"/>
              </a:rPr>
              <a:t>deyil</a:t>
            </a:r>
            <a:r>
              <a:rPr lang="ru-RU" sz="2000" dirty="0">
                <a:latin typeface="A3 Arial AzLat" pitchFamily="34" charset="-52"/>
              </a:rPr>
              <a:t>. </a:t>
            </a:r>
            <a:r>
              <a:rPr lang="ru-RU" sz="2000" dirty="0" err="1">
                <a:latin typeface="A3 Arial AzLat" pitchFamily="34" charset="-52"/>
              </a:rPr>
              <a:t>Bu</a:t>
            </a:r>
            <a:r>
              <a:rPr lang="ru-RU" sz="2000" dirty="0">
                <a:latin typeface="A3 Arial AzLat" pitchFamily="34" charset="-52"/>
              </a:rPr>
              <a:t> </a:t>
            </a:r>
            <a:r>
              <a:rPr lang="ru-RU" sz="2000" dirty="0" err="1">
                <a:latin typeface="A3 Arial AzLat" pitchFamily="34" charset="-52"/>
              </a:rPr>
              <a:t>söz</a:t>
            </a:r>
            <a:r>
              <a:rPr lang="ru-RU" sz="2000" dirty="0">
                <a:latin typeface="A3 Arial AzLat" pitchFamily="34" charset="-52"/>
              </a:rPr>
              <a:t> </a:t>
            </a:r>
            <a:r>
              <a:rPr lang="ru-RU" sz="2000" dirty="0" err="1">
                <a:latin typeface="A3 Arial AzLat" pitchFamily="34" charset="-52"/>
              </a:rPr>
              <a:t>həm</a:t>
            </a:r>
            <a:r>
              <a:rPr lang="ru-RU" sz="2000" dirty="0">
                <a:latin typeface="A3 Arial AzLat" pitchFamily="34" charset="-52"/>
              </a:rPr>
              <a:t> </a:t>
            </a:r>
            <a:r>
              <a:rPr lang="ru-RU" sz="2000" dirty="0" err="1">
                <a:latin typeface="A3 Arial AzLat" pitchFamily="34" charset="-52"/>
              </a:rPr>
              <a:t>də</a:t>
            </a:r>
            <a:r>
              <a:rPr lang="ru-RU" sz="2000" dirty="0">
                <a:latin typeface="A3 Arial AzLat" pitchFamily="34" charset="-52"/>
              </a:rPr>
              <a:t> “</a:t>
            </a:r>
            <a:r>
              <a:rPr lang="ru-RU" sz="2000" dirty="0" err="1">
                <a:latin typeface="A3 Arial AzLat" pitchFamily="34" charset="-52"/>
              </a:rPr>
              <a:t>faydalı</a:t>
            </a:r>
            <a:r>
              <a:rPr lang="en-US" sz="2000" dirty="0"/>
              <a:t>”</a:t>
            </a:r>
            <a:r>
              <a:rPr lang="ru-RU" sz="2000" dirty="0">
                <a:latin typeface="A3 Arial AzLat" pitchFamily="34" charset="-52"/>
              </a:rPr>
              <a:t>, “</a:t>
            </a:r>
            <a:r>
              <a:rPr lang="ru-RU" sz="2000" dirty="0" err="1">
                <a:latin typeface="A3 Arial AzLat" pitchFamily="34" charset="-52"/>
              </a:rPr>
              <a:t>ağlabatan</a:t>
            </a:r>
            <a:r>
              <a:rPr lang="ru-RU" sz="2000" dirty="0">
                <a:latin typeface="A3 Arial AzLat" pitchFamily="34" charset="-52"/>
              </a:rPr>
              <a:t>” </a:t>
            </a:r>
            <a:r>
              <a:rPr lang="ru-RU" sz="2000" dirty="0" err="1">
                <a:latin typeface="A3 Arial AzLat" pitchFamily="34" charset="-52"/>
              </a:rPr>
              <a:t>və</a:t>
            </a:r>
            <a:r>
              <a:rPr lang="ru-RU" sz="2000" dirty="0">
                <a:latin typeface="A3 Arial AzLat" pitchFamily="34" charset="-52"/>
              </a:rPr>
              <a:t> </a:t>
            </a:r>
            <a:r>
              <a:rPr lang="ru-RU" sz="2000" dirty="0" err="1">
                <a:latin typeface="A3 Arial AzLat" pitchFamily="34" charset="-52"/>
              </a:rPr>
              <a:t>ya</a:t>
            </a:r>
            <a:r>
              <a:rPr lang="ru-RU" sz="2000" dirty="0">
                <a:latin typeface="A3 Arial AzLat" pitchFamily="34" charset="-52"/>
              </a:rPr>
              <a:t> “</a:t>
            </a:r>
            <a:r>
              <a:rPr lang="ru-RU" sz="2000" dirty="0" err="1">
                <a:latin typeface="A3 Arial AzLat" pitchFamily="34" charset="-52"/>
              </a:rPr>
              <a:t>arzu</a:t>
            </a:r>
            <a:r>
              <a:rPr lang="ru-RU" sz="2000" dirty="0">
                <a:latin typeface="A3 Arial AzLat" pitchFamily="34" charset="-52"/>
              </a:rPr>
              <a:t> </a:t>
            </a:r>
            <a:r>
              <a:rPr lang="ru-RU" sz="2000" dirty="0" err="1">
                <a:latin typeface="A3 Arial AzLat" pitchFamily="34" charset="-52"/>
              </a:rPr>
              <a:t>edilən</a:t>
            </a:r>
            <a:r>
              <a:rPr lang="ru-RU" sz="2000" dirty="0">
                <a:latin typeface="A3 Arial AzLat" pitchFamily="34" charset="-52"/>
              </a:rPr>
              <a:t>” </a:t>
            </a:r>
            <a:r>
              <a:rPr lang="ru-RU" sz="2000" dirty="0" err="1">
                <a:latin typeface="A3 Arial AzLat" pitchFamily="34" charset="-52"/>
              </a:rPr>
              <a:t>ifadələri</a:t>
            </a:r>
            <a:r>
              <a:rPr lang="ru-RU" sz="2000" dirty="0">
                <a:latin typeface="A3 Arial AzLat" pitchFamily="34" charset="-52"/>
              </a:rPr>
              <a:t> </a:t>
            </a:r>
            <a:r>
              <a:rPr lang="ru-RU" sz="2000" dirty="0" err="1">
                <a:latin typeface="A3 Arial AzLat" pitchFamily="34" charset="-52"/>
              </a:rPr>
              <a:t>qədər</a:t>
            </a:r>
            <a:r>
              <a:rPr lang="ru-RU" sz="2000" dirty="0">
                <a:latin typeface="A3 Arial AzLat" pitchFamily="34" charset="-52"/>
              </a:rPr>
              <a:t> </a:t>
            </a:r>
            <a:r>
              <a:rPr lang="ru-RU" sz="2000" dirty="0" err="1">
                <a:latin typeface="A3 Arial AzLat" pitchFamily="34" charset="-52"/>
              </a:rPr>
              <a:t>mütəhərrik</a:t>
            </a:r>
            <a:r>
              <a:rPr lang="ru-RU" sz="2000" dirty="0">
                <a:latin typeface="A3 Arial AzLat" pitchFamily="34" charset="-52"/>
              </a:rPr>
              <a:t> (</a:t>
            </a:r>
            <a:r>
              <a:rPr lang="ru-RU" sz="2000" dirty="0" err="1">
                <a:latin typeface="A3 Arial AzLat" pitchFamily="34" charset="-52"/>
              </a:rPr>
              <a:t>dəyişkən</a:t>
            </a:r>
            <a:r>
              <a:rPr lang="ru-RU" sz="2000" dirty="0">
                <a:latin typeface="A3 Arial AzLat" pitchFamily="34" charset="-52"/>
              </a:rPr>
              <a:t>) </a:t>
            </a:r>
            <a:r>
              <a:rPr lang="ru-RU" sz="2000" dirty="0" err="1">
                <a:latin typeface="A3 Arial AzLat" pitchFamily="34" charset="-52"/>
              </a:rPr>
              <a:t>deyil</a:t>
            </a:r>
            <a:r>
              <a:rPr lang="ru-RU" sz="2000" dirty="0">
                <a:latin typeface="A3 Arial AzLat" pitchFamily="34" charset="-52"/>
              </a:rPr>
              <a:t>. </a:t>
            </a:r>
            <a:r>
              <a:rPr lang="ru-RU" sz="2000" dirty="0" smtClean="0">
                <a:latin typeface="A3 Arial AzLat" pitchFamily="34" charset="-52"/>
              </a:rPr>
              <a:t>О, “</a:t>
            </a:r>
            <a:r>
              <a:rPr lang="ru-RU" sz="2000" dirty="0" err="1">
                <a:latin typeface="A3 Arial AzLat" pitchFamily="34" charset="-52"/>
              </a:rPr>
              <a:t>тяхирясалынмаз</a:t>
            </a:r>
            <a:r>
              <a:rPr lang="ru-RU" sz="2000" dirty="0">
                <a:latin typeface="A3 Arial AzLat" pitchFamily="34" charset="-52"/>
              </a:rPr>
              <a:t> </a:t>
            </a:r>
            <a:r>
              <a:rPr lang="ru-RU" sz="2000" dirty="0" err="1">
                <a:latin typeface="A3 Arial AzLat" pitchFamily="34" charset="-52"/>
              </a:rPr>
              <a:t>sosial</a:t>
            </a:r>
            <a:r>
              <a:rPr lang="ru-RU" sz="2000" dirty="0">
                <a:latin typeface="A3 Arial AzLat" pitchFamily="34" charset="-52"/>
              </a:rPr>
              <a:t> </a:t>
            </a:r>
            <a:r>
              <a:rPr lang="ru-RU" sz="2000" dirty="0" err="1">
                <a:latin typeface="A3 Arial AzLat" pitchFamily="34" charset="-52"/>
              </a:rPr>
              <a:t>ehtiyac”ın</a:t>
            </a:r>
            <a:r>
              <a:rPr lang="ru-RU" sz="2000" dirty="0">
                <a:latin typeface="A3 Arial AzLat" pitchFamily="34" charset="-52"/>
              </a:rPr>
              <a:t> </a:t>
            </a:r>
            <a:r>
              <a:rPr lang="ru-RU" sz="2000" dirty="0" err="1">
                <a:latin typeface="A3 Arial AzLat" pitchFamily="34" charset="-52"/>
              </a:rPr>
              <a:t>mövcudluğunu</a:t>
            </a:r>
            <a:r>
              <a:rPr lang="ru-RU" sz="2000" dirty="0">
                <a:latin typeface="A3 Arial AzLat" pitchFamily="34" charset="-52"/>
              </a:rPr>
              <a:t> </a:t>
            </a:r>
            <a:r>
              <a:rPr lang="ru-RU" sz="2000" dirty="0" err="1">
                <a:latin typeface="A3 Arial AzLat" pitchFamily="34" charset="-52"/>
              </a:rPr>
              <a:t>nəzərdə</a:t>
            </a:r>
            <a:r>
              <a:rPr lang="ru-RU" sz="2000" dirty="0">
                <a:latin typeface="A3 Arial AzLat" pitchFamily="34" charset="-52"/>
              </a:rPr>
              <a:t> </a:t>
            </a:r>
            <a:r>
              <a:rPr lang="ru-RU" sz="2000" dirty="0" err="1">
                <a:latin typeface="A3 Arial AzLat" pitchFamily="34" charset="-52"/>
              </a:rPr>
              <a:t>tutur</a:t>
            </a:r>
            <a:r>
              <a:rPr lang="ru-RU" sz="2000" dirty="0" smtClean="0">
                <a:latin typeface="A3 Arial AzLat" pitchFamily="34" charset="-52"/>
              </a:rPr>
              <a:t>” (</a:t>
            </a:r>
            <a:r>
              <a:rPr lang="ru-RU" sz="2000" dirty="0" err="1"/>
              <a:t>Həndisayd</a:t>
            </a:r>
            <a:r>
              <a:rPr lang="ru-RU" sz="2000" dirty="0"/>
              <a:t> </a:t>
            </a:r>
            <a:r>
              <a:rPr lang="ru-RU" sz="2000" dirty="0" err="1"/>
              <a:t>Birləşmiş</a:t>
            </a:r>
            <a:r>
              <a:rPr lang="ru-RU" sz="2000" dirty="0"/>
              <a:t> </a:t>
            </a:r>
            <a:r>
              <a:rPr lang="ru-RU" sz="2000" dirty="0" err="1"/>
              <a:t>Krallığa</a:t>
            </a:r>
            <a:r>
              <a:rPr lang="ru-RU" sz="2000" dirty="0"/>
              <a:t> </a:t>
            </a:r>
            <a:r>
              <a:rPr lang="ru-RU" sz="2000" dirty="0" err="1"/>
              <a:t>qarşı</a:t>
            </a:r>
            <a:r>
              <a:rPr lang="ru-RU" sz="2000" dirty="0" smtClean="0">
                <a:latin typeface="A3 Arial AzLat" pitchFamily="34" charset="-52"/>
              </a:rPr>
              <a:t>)</a:t>
            </a:r>
            <a:endParaRPr lang="ru-RU" sz="2000" dirty="0">
              <a:latin typeface="A3 Arial AzLat" pitchFamily="34" charset="-52"/>
            </a:endParaRPr>
          </a:p>
        </p:txBody>
      </p:sp>
      <p:sp>
        <p:nvSpPr>
          <p:cNvPr id="3" name="Заголовок 2"/>
          <p:cNvSpPr>
            <a:spLocks noGrp="1"/>
          </p:cNvSpPr>
          <p:nvPr>
            <p:ph type="title"/>
          </p:nvPr>
        </p:nvSpPr>
        <p:spPr>
          <a:xfrm>
            <a:off x="457200" y="338328"/>
            <a:ext cx="8229600" cy="1506496"/>
          </a:xfrm>
        </p:spPr>
        <p:txBody>
          <a:bodyPr>
            <a:noAutofit/>
          </a:bodyPr>
          <a:lstStyle/>
          <a:p>
            <a:r>
              <a:rPr lang="ru-RU" sz="2400" dirty="0" err="1">
                <a:latin typeface="A3 Arial AzLat" pitchFamily="34" charset="-52"/>
              </a:rPr>
              <a:t>Ифадя</a:t>
            </a:r>
            <a:r>
              <a:rPr lang="ru-RU" sz="2400" dirty="0">
                <a:latin typeface="A3 Arial AzLat" pitchFamily="34" charset="-52"/>
              </a:rPr>
              <a:t> </a:t>
            </a:r>
            <a:r>
              <a:rPr lang="ru-RU" sz="2400" dirty="0" err="1">
                <a:latin typeface="A3 Arial AzLat" pitchFamily="34" charset="-52"/>
              </a:rPr>
              <a:t>азадлыьы</a:t>
            </a:r>
            <a:r>
              <a:rPr lang="ru-RU" sz="2400" dirty="0">
                <a:latin typeface="A3 Arial AzLat" pitchFamily="34" charset="-52"/>
              </a:rPr>
              <a:t> </a:t>
            </a:r>
            <a:r>
              <a:rPr lang="ru-RU" sz="2400" dirty="0" err="1">
                <a:latin typeface="A3 Arial AzLat" pitchFamily="34" charset="-52"/>
              </a:rPr>
              <a:t>щцгугунун</a:t>
            </a:r>
            <a:r>
              <a:rPr lang="ru-RU" sz="2400" dirty="0">
                <a:latin typeface="A3 Arial AzLat" pitchFamily="34" charset="-52"/>
              </a:rPr>
              <a:t> </a:t>
            </a:r>
            <a:r>
              <a:rPr lang="ru-RU" sz="2400" dirty="0" err="1">
                <a:latin typeface="A3 Arial AzLat" pitchFamily="34" charset="-52"/>
              </a:rPr>
              <a:t>щяйата</a:t>
            </a:r>
            <a:r>
              <a:rPr lang="ru-RU" sz="2400" dirty="0">
                <a:latin typeface="A3 Arial AzLat" pitchFamily="34" charset="-52"/>
              </a:rPr>
              <a:t> </a:t>
            </a:r>
            <a:r>
              <a:rPr lang="ru-RU" sz="2400" dirty="0" err="1">
                <a:latin typeface="A3 Arial AzLat" pitchFamily="34" charset="-52"/>
              </a:rPr>
              <a:t>кечирилмясиня</a:t>
            </a:r>
            <a:r>
              <a:rPr lang="ru-RU" sz="2400" dirty="0">
                <a:latin typeface="A3 Arial AzLat" pitchFamily="34" charset="-52"/>
              </a:rPr>
              <a:t> </a:t>
            </a:r>
            <a:r>
              <a:rPr lang="ru-RU" sz="2400" dirty="0" err="1">
                <a:latin typeface="A3 Arial AzLat" pitchFamily="34" charset="-52"/>
              </a:rPr>
              <a:t>гойулан</a:t>
            </a:r>
            <a:r>
              <a:rPr lang="ru-RU" sz="2400" dirty="0">
                <a:latin typeface="A3 Arial AzLat" pitchFamily="34" charset="-52"/>
              </a:rPr>
              <a:t> </a:t>
            </a:r>
            <a:r>
              <a:rPr lang="ru-RU" sz="2400" dirty="0" err="1">
                <a:latin typeface="A3 Arial AzLat" pitchFamily="34" charset="-52"/>
              </a:rPr>
              <a:t>мящдудиййятляр</a:t>
            </a:r>
            <a:r>
              <a:rPr lang="ru-RU" sz="2400" dirty="0">
                <a:latin typeface="A3 Arial AzLat" pitchFamily="34" charset="-52"/>
              </a:rPr>
              <a:t> </a:t>
            </a:r>
            <a:br>
              <a:rPr lang="ru-RU" sz="2400" dirty="0">
                <a:latin typeface="A3 Arial AzLat" pitchFamily="34" charset="-52"/>
              </a:rPr>
            </a:br>
            <a:r>
              <a:rPr lang="ru-RU" sz="2400" dirty="0">
                <a:latin typeface="A3 Arial AzLat" pitchFamily="34" charset="-52"/>
              </a:rPr>
              <a:t>(10-ъу</a:t>
            </a:r>
            <a:r>
              <a:rPr lang="az-Latn-AZ" sz="2400" dirty="0"/>
              <a:t> </a:t>
            </a:r>
            <a:r>
              <a:rPr lang="ru-RU" sz="2400" dirty="0" err="1">
                <a:latin typeface="A3 Arial AzLat" pitchFamily="34" charset="-52"/>
              </a:rPr>
              <a:t>маддянин</a:t>
            </a:r>
            <a:r>
              <a:rPr lang="ru-RU" sz="2400" dirty="0">
                <a:latin typeface="A3 Arial AzLat" pitchFamily="34" charset="-52"/>
              </a:rPr>
              <a:t> 2-ъи </a:t>
            </a:r>
            <a:r>
              <a:rPr lang="ru-RU" sz="2400" dirty="0" err="1">
                <a:latin typeface="A3 Arial AzLat" pitchFamily="34" charset="-52"/>
              </a:rPr>
              <a:t>бянди</a:t>
            </a:r>
            <a:r>
              <a:rPr lang="ru-RU" sz="2400" dirty="0">
                <a:latin typeface="A3 Arial AzLat" pitchFamily="34" charset="-52"/>
              </a:rPr>
              <a:t> – </a:t>
            </a:r>
            <a:r>
              <a:rPr lang="ru-RU" sz="2400" dirty="0" err="1" smtClean="0">
                <a:latin typeface="A3 Arial AzLat" pitchFamily="34" charset="-52"/>
              </a:rPr>
              <a:t>Демократик</a:t>
            </a:r>
            <a:r>
              <a:rPr lang="ru-RU" sz="2400" dirty="0" smtClean="0">
                <a:latin typeface="A3 Arial AzLat" pitchFamily="34" charset="-52"/>
              </a:rPr>
              <a:t> </a:t>
            </a:r>
            <a:r>
              <a:rPr lang="ru-RU" sz="2400" dirty="0" err="1" smtClean="0">
                <a:latin typeface="A3 Arial AzLat" pitchFamily="34" charset="-52"/>
              </a:rPr>
              <a:t>ъямиййятдя</a:t>
            </a:r>
            <a:r>
              <a:rPr lang="ru-RU" sz="2400" dirty="0" smtClean="0">
                <a:latin typeface="A3 Arial AzLat" pitchFamily="34" charset="-52"/>
              </a:rPr>
              <a:t> </a:t>
            </a:r>
            <a:r>
              <a:rPr lang="ru-RU" sz="2400" dirty="0" err="1" smtClean="0">
                <a:latin typeface="A3 Arial AzLat" pitchFamily="34" charset="-52"/>
              </a:rPr>
              <a:t>зярурилир</a:t>
            </a:r>
            <a:r>
              <a:rPr lang="az-Latn-AZ" sz="2400" dirty="0" smtClean="0">
                <a:latin typeface="A3 Arial AzLat" pitchFamily="34" charset="-52"/>
              </a:rPr>
              <a:t>)</a:t>
            </a:r>
            <a:endParaRPr lang="ru-RU" sz="2400" dirty="0">
              <a:latin typeface="A3 Arial AzLat" pitchFamily="34" charset="-52"/>
            </a:endParaRPr>
          </a:p>
        </p:txBody>
      </p:sp>
    </p:spTree>
    <p:extLst>
      <p:ext uri="{BB962C8B-B14F-4D97-AF65-F5344CB8AC3E}">
        <p14:creationId xmlns:p14="http://schemas.microsoft.com/office/powerpoint/2010/main" val="353408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420888"/>
            <a:ext cx="7408333" cy="3705275"/>
          </a:xfrm>
        </p:spPr>
        <p:txBody>
          <a:bodyPr>
            <a:normAutofit fontScale="92500" lnSpcReduction="10000"/>
          </a:bodyPr>
          <a:lstStyle/>
          <a:p>
            <a:pPr algn="just"/>
            <a:r>
              <a:rPr lang="ru-RU" sz="2000" dirty="0" smtClean="0">
                <a:latin typeface="A3 Arial AzLat" pitchFamily="34" charset="-52"/>
              </a:rPr>
              <a:t>- </a:t>
            </a:r>
            <a:r>
              <a:rPr lang="ru-RU" sz="2000" dirty="0" err="1" smtClean="0">
                <a:latin typeface="A3 Arial AzLat" pitchFamily="34" charset="-52"/>
              </a:rPr>
              <a:t>Скалйа</a:t>
            </a:r>
            <a:r>
              <a:rPr lang="ru-RU" sz="2000" dirty="0" smtClean="0">
                <a:latin typeface="A3 Arial AzLat" pitchFamily="34" charset="-52"/>
              </a:rPr>
              <a:t> </a:t>
            </a:r>
            <a:r>
              <a:rPr lang="ru-RU" sz="2000" dirty="0" err="1" smtClean="0">
                <a:latin typeface="A3 Arial AzLat" pitchFamily="34" charset="-52"/>
              </a:rPr>
              <a:t>Полшайа</a:t>
            </a:r>
            <a:r>
              <a:rPr lang="ru-RU" sz="2000" dirty="0" smtClean="0">
                <a:latin typeface="A3 Arial AzLat" pitchFamily="34" charset="-52"/>
              </a:rPr>
              <a:t> </a:t>
            </a:r>
            <a:r>
              <a:rPr lang="ru-RU" sz="2000" dirty="0" err="1" smtClean="0">
                <a:latin typeface="A3 Arial AzLat" pitchFamily="34" charset="-52"/>
              </a:rPr>
              <a:t>гаршы</a:t>
            </a:r>
            <a:r>
              <a:rPr lang="ru-RU" sz="2000" dirty="0" smtClean="0">
                <a:latin typeface="A3 Arial AzLat" pitchFamily="34" charset="-52"/>
              </a:rPr>
              <a:t> </a:t>
            </a:r>
            <a:r>
              <a:rPr lang="ru-RU" sz="2000" dirty="0" err="1" smtClean="0">
                <a:latin typeface="A3 Arial AzLat" pitchFamily="34" charset="-52"/>
              </a:rPr>
              <a:t>ишдя</a:t>
            </a:r>
            <a:r>
              <a:rPr lang="ru-RU" sz="2000" dirty="0" smtClean="0">
                <a:latin typeface="A3 Arial AzLat" pitchFamily="34" charset="-52"/>
              </a:rPr>
              <a:t> (2003) </a:t>
            </a:r>
            <a:r>
              <a:rPr lang="ru-RU" sz="2000" dirty="0" err="1" smtClean="0">
                <a:latin typeface="A3 Arial AzLat" pitchFamily="34" charset="-52"/>
              </a:rPr>
              <a:t>дювлятдахили</a:t>
            </a:r>
            <a:r>
              <a:rPr lang="ru-RU" sz="2000" dirty="0" smtClean="0">
                <a:latin typeface="A3 Arial AzLat" pitchFamily="34" charset="-52"/>
              </a:rPr>
              <a:t> </a:t>
            </a:r>
            <a:r>
              <a:rPr lang="ru-RU" sz="2000" dirty="0" err="1" smtClean="0">
                <a:latin typeface="A3 Arial AzLat" pitchFamily="34" charset="-52"/>
              </a:rPr>
              <a:t>мящкямя</a:t>
            </a:r>
            <a:r>
              <a:rPr lang="ru-RU" sz="2000" dirty="0" smtClean="0">
                <a:latin typeface="A3 Arial AzLat" pitchFamily="34" charset="-52"/>
              </a:rPr>
              <a:t> </a:t>
            </a:r>
            <a:r>
              <a:rPr lang="ru-RU" sz="2000" dirty="0" err="1" smtClean="0">
                <a:latin typeface="A3 Arial AzLat" pitchFamily="34" charset="-52"/>
              </a:rPr>
              <a:t>яризячини</a:t>
            </a:r>
            <a:r>
              <a:rPr lang="ru-RU" sz="2000" dirty="0" smtClean="0">
                <a:latin typeface="A3 Arial AzLat" pitchFamily="34" charset="-52"/>
              </a:rPr>
              <a:t> </a:t>
            </a:r>
            <a:r>
              <a:rPr lang="ru-RU" sz="2000" dirty="0" err="1" smtClean="0">
                <a:latin typeface="A3 Arial AzLat" pitchFamily="34" charset="-52"/>
              </a:rPr>
              <a:t>щаким</a:t>
            </a:r>
            <a:r>
              <a:rPr lang="ru-RU" sz="2000" dirty="0" smtClean="0">
                <a:latin typeface="A3 Arial AzLat" pitchFamily="34" charset="-52"/>
              </a:rPr>
              <a:t> </a:t>
            </a:r>
            <a:r>
              <a:rPr lang="ru-RU" sz="2000" dirty="0" err="1" smtClean="0">
                <a:latin typeface="A3 Arial AzLat" pitchFamily="34" charset="-52"/>
              </a:rPr>
              <a:t>барясиндя</a:t>
            </a:r>
            <a:r>
              <a:rPr lang="ru-RU" sz="2000" dirty="0" smtClean="0">
                <a:latin typeface="A3 Arial AzLat" pitchFamily="34" charset="-52"/>
              </a:rPr>
              <a:t> </a:t>
            </a:r>
            <a:r>
              <a:rPr lang="ru-RU" sz="2000" dirty="0" err="1" smtClean="0">
                <a:latin typeface="A3 Arial AzLat" pitchFamily="34" charset="-52"/>
              </a:rPr>
              <a:t>лякяляйиъи</a:t>
            </a:r>
            <a:r>
              <a:rPr lang="ru-RU" sz="2000" dirty="0" smtClean="0">
                <a:latin typeface="A3 Arial AzLat" pitchFamily="34" charset="-52"/>
              </a:rPr>
              <a:t> </a:t>
            </a:r>
            <a:r>
              <a:rPr lang="ru-RU" sz="2000" dirty="0" err="1" smtClean="0">
                <a:latin typeface="A3 Arial AzLat" pitchFamily="34" charset="-52"/>
              </a:rPr>
              <a:t>мяктуб</a:t>
            </a:r>
            <a:r>
              <a:rPr lang="ru-RU" sz="2000" dirty="0" smtClean="0">
                <a:latin typeface="A3 Arial AzLat" pitchFamily="34" charset="-52"/>
              </a:rPr>
              <a:t> </a:t>
            </a:r>
            <a:r>
              <a:rPr lang="ru-RU" sz="2000" dirty="0" err="1" smtClean="0">
                <a:latin typeface="A3 Arial AzLat" pitchFamily="34" charset="-52"/>
              </a:rPr>
              <a:t>йаздыьына</a:t>
            </a:r>
            <a:r>
              <a:rPr lang="ru-RU" sz="2000" dirty="0" smtClean="0">
                <a:latin typeface="A3 Arial AzLat" pitchFamily="34" charset="-52"/>
              </a:rPr>
              <a:t> </a:t>
            </a:r>
            <a:r>
              <a:rPr lang="ru-RU" sz="2000" dirty="0" err="1" smtClean="0">
                <a:latin typeface="A3 Arial AzLat" pitchFamily="34" charset="-52"/>
              </a:rPr>
              <a:t>эюря</a:t>
            </a:r>
            <a:r>
              <a:rPr lang="ru-RU" sz="2000" dirty="0" smtClean="0">
                <a:latin typeface="A3 Arial AzLat" pitchFamily="34" charset="-52"/>
              </a:rPr>
              <a:t> 8 </a:t>
            </a:r>
            <a:r>
              <a:rPr lang="ru-RU" sz="2000" dirty="0" err="1" smtClean="0">
                <a:latin typeface="A3 Arial AzLat" pitchFamily="34" charset="-52"/>
              </a:rPr>
              <a:t>айлыг</a:t>
            </a:r>
            <a:r>
              <a:rPr lang="ru-RU" sz="2000" dirty="0" smtClean="0">
                <a:latin typeface="A3 Arial AzLat" pitchFamily="34" charset="-52"/>
              </a:rPr>
              <a:t> </a:t>
            </a:r>
            <a:r>
              <a:rPr lang="ru-RU" sz="2000" dirty="0" err="1" smtClean="0">
                <a:latin typeface="A3 Arial AzLat" pitchFamily="34" charset="-52"/>
              </a:rPr>
              <a:t>щябс</a:t>
            </a:r>
            <a:r>
              <a:rPr lang="ru-RU" sz="2000" dirty="0" smtClean="0">
                <a:latin typeface="A3 Arial AzLat" pitchFamily="34" charset="-52"/>
              </a:rPr>
              <a:t> </a:t>
            </a:r>
            <a:r>
              <a:rPr lang="ru-RU" sz="2000" dirty="0" err="1" smtClean="0">
                <a:latin typeface="A3 Arial AzLat" pitchFamily="34" charset="-52"/>
              </a:rPr>
              <a:t>ъязасына</a:t>
            </a:r>
            <a:r>
              <a:rPr lang="ru-RU" sz="2000" dirty="0" smtClean="0">
                <a:latin typeface="A3 Arial AzLat" pitchFamily="34" charset="-52"/>
              </a:rPr>
              <a:t> </a:t>
            </a:r>
            <a:r>
              <a:rPr lang="ru-RU" sz="2000" dirty="0" err="1" smtClean="0">
                <a:latin typeface="A3 Arial AzLat" pitchFamily="34" charset="-52"/>
              </a:rPr>
              <a:t>мящкум</a:t>
            </a:r>
            <a:r>
              <a:rPr lang="ru-RU" sz="2000" dirty="0" smtClean="0">
                <a:latin typeface="A3 Arial AzLat" pitchFamily="34" charset="-52"/>
              </a:rPr>
              <a:t> </a:t>
            </a:r>
            <a:r>
              <a:rPr lang="ru-RU" sz="2000" dirty="0" err="1" smtClean="0">
                <a:latin typeface="A3 Arial AzLat" pitchFamily="34" charset="-52"/>
              </a:rPr>
              <a:t>етмишдир</a:t>
            </a:r>
            <a:r>
              <a:rPr lang="ru-RU" sz="2000" dirty="0" smtClean="0">
                <a:latin typeface="A3 Arial AzLat" pitchFamily="34" charset="-52"/>
              </a:rPr>
              <a:t>. </a:t>
            </a:r>
            <a:r>
              <a:rPr lang="ru-RU" sz="2000" dirty="0" err="1" smtClean="0">
                <a:latin typeface="A3 Arial AzLat" pitchFamily="34" charset="-52"/>
              </a:rPr>
              <a:t>Мящкямя</a:t>
            </a:r>
            <a:r>
              <a:rPr lang="ru-RU" sz="2000" dirty="0" smtClean="0">
                <a:latin typeface="A3 Arial AzLat" pitchFamily="34" charset="-52"/>
              </a:rPr>
              <a:t> </a:t>
            </a:r>
            <a:r>
              <a:rPr lang="ru-RU" sz="2000" dirty="0" err="1" smtClean="0">
                <a:latin typeface="A3 Arial AzLat" pitchFamily="34" charset="-52"/>
              </a:rPr>
              <a:t>гярара</a:t>
            </a:r>
            <a:r>
              <a:rPr lang="ru-RU" sz="2000" dirty="0" smtClean="0">
                <a:latin typeface="A3 Arial AzLat" pitchFamily="34" charset="-52"/>
              </a:rPr>
              <a:t> </a:t>
            </a:r>
            <a:r>
              <a:rPr lang="ru-RU" sz="2000" dirty="0" err="1" smtClean="0">
                <a:latin typeface="A3 Arial AzLat" pitchFamily="34" charset="-52"/>
              </a:rPr>
              <a:t>алды</a:t>
            </a:r>
            <a:r>
              <a:rPr lang="ru-RU" sz="2000" dirty="0" smtClean="0">
                <a:latin typeface="A3 Arial AzLat" pitchFamily="34" charset="-52"/>
              </a:rPr>
              <a:t> </a:t>
            </a:r>
            <a:r>
              <a:rPr lang="ru-RU" sz="2000" dirty="0" err="1" smtClean="0">
                <a:latin typeface="A3 Arial AzLat" pitchFamily="34" charset="-52"/>
              </a:rPr>
              <a:t>ки</a:t>
            </a:r>
            <a:r>
              <a:rPr lang="ru-RU" sz="2000" dirty="0" smtClean="0">
                <a:latin typeface="A3 Arial AzLat" pitchFamily="34" charset="-52"/>
              </a:rPr>
              <a:t>, </a:t>
            </a:r>
            <a:r>
              <a:rPr lang="ru-RU" sz="2000" dirty="0" err="1" smtClean="0">
                <a:latin typeface="A3 Arial AzLat" pitchFamily="34" charset="-52"/>
              </a:rPr>
              <a:t>етираз</a:t>
            </a:r>
            <a:r>
              <a:rPr lang="ru-RU" sz="2000" dirty="0" smtClean="0">
                <a:latin typeface="A3 Arial AzLat" pitchFamily="34" charset="-52"/>
              </a:rPr>
              <a:t> </a:t>
            </a:r>
            <a:r>
              <a:rPr lang="ru-RU" sz="2000" dirty="0" err="1" smtClean="0">
                <a:latin typeface="A3 Arial AzLat" pitchFamily="34" charset="-52"/>
              </a:rPr>
              <a:t>едилян</a:t>
            </a:r>
            <a:r>
              <a:rPr lang="ru-RU" sz="2000" dirty="0" smtClean="0">
                <a:latin typeface="A3 Arial AzLat" pitchFamily="34" charset="-52"/>
              </a:rPr>
              <a:t> </a:t>
            </a:r>
            <a:r>
              <a:rPr lang="ru-RU" sz="2000" dirty="0" err="1" smtClean="0">
                <a:latin typeface="A3 Arial AzLat" pitchFamily="34" charset="-52"/>
              </a:rPr>
              <a:t>мцдахилянин</a:t>
            </a:r>
            <a:r>
              <a:rPr lang="ru-RU" sz="2000" dirty="0" smtClean="0">
                <a:latin typeface="A3 Arial AzLat" pitchFamily="34" charset="-52"/>
              </a:rPr>
              <a:t> </a:t>
            </a:r>
            <a:r>
              <a:rPr lang="ru-RU" sz="2000" dirty="0" err="1" smtClean="0">
                <a:latin typeface="A3 Arial AzLat" pitchFamily="34" charset="-52"/>
              </a:rPr>
              <a:t>мцдафия</a:t>
            </a:r>
            <a:r>
              <a:rPr lang="ru-RU" sz="2000" dirty="0" smtClean="0">
                <a:latin typeface="A3 Arial AzLat" pitchFamily="34" charset="-52"/>
              </a:rPr>
              <a:t> </a:t>
            </a:r>
            <a:r>
              <a:rPr lang="ru-RU" sz="2000" dirty="0" err="1" smtClean="0">
                <a:latin typeface="A3 Arial AzLat" pitchFamily="34" charset="-52"/>
              </a:rPr>
              <a:t>етдийи</a:t>
            </a:r>
            <a:r>
              <a:rPr lang="ru-RU" sz="2000" dirty="0" smtClean="0">
                <a:latin typeface="A3 Arial AzLat" pitchFamily="34" charset="-52"/>
              </a:rPr>
              <a:t> </a:t>
            </a:r>
            <a:r>
              <a:rPr lang="ru-RU" sz="2000" dirty="0" err="1" smtClean="0">
                <a:latin typeface="A3 Arial AzLat" pitchFamily="34" charset="-52"/>
              </a:rPr>
              <a:t>мягсяд</a:t>
            </a:r>
            <a:r>
              <a:rPr lang="ru-RU" sz="2000" dirty="0" smtClean="0">
                <a:latin typeface="A3 Arial AzLat" pitchFamily="34" charset="-52"/>
              </a:rPr>
              <a:t> </a:t>
            </a:r>
            <a:r>
              <a:rPr lang="ru-RU" sz="2000" dirty="0" err="1" smtClean="0">
                <a:latin typeface="A3 Arial AzLat" pitchFamily="34" charset="-52"/>
              </a:rPr>
              <a:t>ифадя</a:t>
            </a:r>
            <a:r>
              <a:rPr lang="ru-RU" sz="2000" dirty="0" smtClean="0">
                <a:latin typeface="A3 Arial AzLat" pitchFamily="34" charset="-52"/>
              </a:rPr>
              <a:t> </a:t>
            </a:r>
            <a:r>
              <a:rPr lang="ru-RU" sz="2000" dirty="0" err="1" smtClean="0">
                <a:latin typeface="A3 Arial AzLat" pitchFamily="34" charset="-52"/>
              </a:rPr>
              <a:t>азадлыьына</a:t>
            </a:r>
            <a:r>
              <a:rPr lang="ru-RU" sz="2000" dirty="0" smtClean="0">
                <a:latin typeface="A3 Arial AzLat" pitchFamily="34" charset="-52"/>
              </a:rPr>
              <a:t> </a:t>
            </a:r>
            <a:r>
              <a:rPr lang="ru-RU" sz="2000" dirty="0" err="1" smtClean="0">
                <a:latin typeface="A3 Arial AzLat" pitchFamily="34" charset="-52"/>
              </a:rPr>
              <a:t>мящдудиййятя</a:t>
            </a:r>
            <a:r>
              <a:rPr lang="ru-RU" sz="2000" dirty="0" smtClean="0">
                <a:latin typeface="A3 Arial AzLat" pitchFamily="34" charset="-52"/>
              </a:rPr>
              <a:t> </a:t>
            </a:r>
            <a:r>
              <a:rPr lang="ru-RU" sz="2000" dirty="0" err="1" smtClean="0">
                <a:latin typeface="A3 Arial AzLat" pitchFamily="34" charset="-52"/>
              </a:rPr>
              <a:t>щагг</a:t>
            </a:r>
            <a:r>
              <a:rPr lang="ru-RU" sz="2000" dirty="0" smtClean="0">
                <a:latin typeface="A3 Arial AzLat" pitchFamily="34" charset="-52"/>
              </a:rPr>
              <a:t> </a:t>
            </a:r>
            <a:r>
              <a:rPr lang="ru-RU" sz="2000" dirty="0" err="1" smtClean="0">
                <a:latin typeface="A3 Arial AzLat" pitchFamily="34" charset="-52"/>
              </a:rPr>
              <a:t>газандыраъаг</a:t>
            </a:r>
            <a:r>
              <a:rPr lang="ru-RU" sz="2000" dirty="0" smtClean="0">
                <a:latin typeface="A3 Arial AzLat" pitchFamily="34" charset="-52"/>
              </a:rPr>
              <a:t> </a:t>
            </a:r>
            <a:r>
              <a:rPr lang="ru-RU" sz="2000" dirty="0" err="1" smtClean="0">
                <a:latin typeface="A3 Arial AzLat" pitchFamily="34" charset="-52"/>
              </a:rPr>
              <a:t>дяряъядя</a:t>
            </a:r>
            <a:r>
              <a:rPr lang="ru-RU" sz="2000" dirty="0" smtClean="0">
                <a:latin typeface="A3 Arial AzLat" pitchFamily="34" charset="-52"/>
              </a:rPr>
              <a:t> </a:t>
            </a:r>
            <a:r>
              <a:rPr lang="ru-RU" sz="2000" dirty="0" err="1" smtClean="0">
                <a:latin typeface="A3 Arial AzLat" pitchFamily="34" charset="-52"/>
              </a:rPr>
              <a:t>юнямли</a:t>
            </a:r>
            <a:r>
              <a:rPr lang="ru-RU" sz="2000" dirty="0" smtClean="0">
                <a:latin typeface="A3 Arial AzLat" pitchFamily="34" charset="-52"/>
              </a:rPr>
              <a:t> иди. </a:t>
            </a:r>
            <a:r>
              <a:rPr lang="ru-RU" sz="2000" dirty="0" err="1" smtClean="0">
                <a:latin typeface="A3 Arial AzLat" pitchFamily="34" charset="-52"/>
              </a:rPr>
              <a:t>Бунунла</a:t>
            </a:r>
            <a:r>
              <a:rPr lang="ru-RU" sz="2000" dirty="0" smtClean="0">
                <a:latin typeface="A3 Arial AzLat" pitchFamily="34" charset="-52"/>
              </a:rPr>
              <a:t> беля, </a:t>
            </a:r>
            <a:r>
              <a:rPr lang="ru-RU" sz="2000" dirty="0" err="1" smtClean="0">
                <a:latin typeface="A3 Arial AzLat" pitchFamily="34" charset="-52"/>
              </a:rPr>
              <a:t>Мящкямя</a:t>
            </a:r>
            <a:r>
              <a:rPr lang="ru-RU" sz="2000" dirty="0" smtClean="0">
                <a:latin typeface="A3 Arial AzLat" pitchFamily="34" charset="-52"/>
              </a:rPr>
              <a:t> 8 </a:t>
            </a:r>
            <a:r>
              <a:rPr lang="ru-RU" sz="2000" dirty="0" err="1" smtClean="0">
                <a:latin typeface="A3 Arial AzLat" pitchFamily="34" charset="-52"/>
              </a:rPr>
              <a:t>айлыг</a:t>
            </a:r>
            <a:r>
              <a:rPr lang="ru-RU" sz="2000" dirty="0" smtClean="0">
                <a:latin typeface="A3 Arial AzLat" pitchFamily="34" charset="-52"/>
              </a:rPr>
              <a:t> </a:t>
            </a:r>
            <a:r>
              <a:rPr lang="ru-RU" sz="2000" dirty="0" err="1" smtClean="0">
                <a:latin typeface="A3 Arial AzLat" pitchFamily="34" charset="-52"/>
              </a:rPr>
              <a:t>щябс</a:t>
            </a:r>
            <a:r>
              <a:rPr lang="ru-RU" sz="2000" dirty="0" smtClean="0">
                <a:latin typeface="A3 Arial AzLat" pitchFamily="34" charset="-52"/>
              </a:rPr>
              <a:t> </a:t>
            </a:r>
            <a:r>
              <a:rPr lang="ru-RU" sz="2000" dirty="0" err="1" smtClean="0">
                <a:latin typeface="A3 Arial AzLat" pitchFamily="34" charset="-52"/>
              </a:rPr>
              <a:t>ъязасыны</a:t>
            </a:r>
            <a:r>
              <a:rPr lang="ru-RU" sz="2000" dirty="0" smtClean="0">
                <a:latin typeface="A3 Arial AzLat" pitchFamily="34" charset="-52"/>
              </a:rPr>
              <a:t> </a:t>
            </a:r>
            <a:r>
              <a:rPr lang="ru-RU" sz="2000" dirty="0" err="1" smtClean="0">
                <a:latin typeface="A3 Arial AzLat" pitchFamily="34" charset="-52"/>
              </a:rPr>
              <a:t>гейри-мцтянасиб</a:t>
            </a:r>
            <a:r>
              <a:rPr lang="ru-RU" sz="2000" dirty="0" smtClean="0">
                <a:latin typeface="A3 Arial AzLat" pitchFamily="34" charset="-52"/>
              </a:rPr>
              <a:t> </a:t>
            </a:r>
            <a:r>
              <a:rPr lang="ru-RU" sz="2000" dirty="0" err="1" smtClean="0">
                <a:latin typeface="A3 Arial AzLat" pitchFamily="34" charset="-52"/>
              </a:rPr>
              <a:t>дяряъядя</a:t>
            </a:r>
            <a:r>
              <a:rPr lang="ru-RU" sz="2000" dirty="0" smtClean="0">
                <a:latin typeface="A3 Arial AzLat" pitchFamily="34" charset="-52"/>
              </a:rPr>
              <a:t> </a:t>
            </a:r>
            <a:r>
              <a:rPr lang="ru-RU" sz="2000" dirty="0" err="1" smtClean="0">
                <a:latin typeface="A3 Arial AzLat" pitchFamily="34" charset="-52"/>
              </a:rPr>
              <a:t>аьыр</a:t>
            </a:r>
            <a:r>
              <a:rPr lang="ru-RU" sz="2000" dirty="0" smtClean="0">
                <a:latin typeface="A3 Arial AzLat" pitchFamily="34" charset="-52"/>
              </a:rPr>
              <a:t> </a:t>
            </a:r>
            <a:r>
              <a:rPr lang="ru-RU" sz="2000" dirty="0" err="1" smtClean="0">
                <a:latin typeface="A3 Arial AzLat" pitchFamily="34" charset="-52"/>
              </a:rPr>
              <a:t>щесаб</a:t>
            </a:r>
            <a:r>
              <a:rPr lang="ru-RU" sz="2000" dirty="0" smtClean="0">
                <a:latin typeface="A3 Arial AzLat" pitchFamily="34" charset="-52"/>
              </a:rPr>
              <a:t> </a:t>
            </a:r>
            <a:r>
              <a:rPr lang="ru-RU" sz="2000" dirty="0" err="1" smtClean="0">
                <a:latin typeface="A3 Arial AzLat" pitchFamily="34" charset="-52"/>
              </a:rPr>
              <a:t>етди</a:t>
            </a:r>
            <a:r>
              <a:rPr lang="ru-RU" sz="2000" dirty="0" smtClean="0">
                <a:latin typeface="A3 Arial AzLat" pitchFamily="34" charset="-52"/>
              </a:rPr>
              <a:t>.</a:t>
            </a:r>
          </a:p>
          <a:p>
            <a:pPr algn="just"/>
            <a:r>
              <a:rPr lang="ru-RU" sz="2000" dirty="0" smtClean="0">
                <a:latin typeface="A3 Arial AzLat" pitchFamily="34" charset="-52"/>
              </a:rPr>
              <a:t>- </a:t>
            </a:r>
            <a:r>
              <a:rPr lang="ru-RU" sz="2000" dirty="0" err="1" smtClean="0">
                <a:latin typeface="A3 Arial AzLat" pitchFamily="34" charset="-52"/>
              </a:rPr>
              <a:t>Зана</a:t>
            </a:r>
            <a:r>
              <a:rPr lang="ru-RU" sz="2000" dirty="0" smtClean="0">
                <a:latin typeface="A3 Arial AzLat" pitchFamily="34" charset="-52"/>
              </a:rPr>
              <a:t> </a:t>
            </a:r>
            <a:r>
              <a:rPr lang="ru-RU" sz="2000" dirty="0" err="1" smtClean="0">
                <a:latin typeface="A3 Arial AzLat" pitchFamily="34" charset="-52"/>
              </a:rPr>
              <a:t>Тцркийяйя</a:t>
            </a:r>
            <a:r>
              <a:rPr lang="ru-RU" sz="2000" dirty="0" smtClean="0">
                <a:latin typeface="A3 Arial AzLat" pitchFamily="34" charset="-52"/>
              </a:rPr>
              <a:t> </a:t>
            </a:r>
            <a:r>
              <a:rPr lang="ru-RU" sz="2000" dirty="0" err="1" smtClean="0">
                <a:latin typeface="A3 Arial AzLat" pitchFamily="34" charset="-52"/>
              </a:rPr>
              <a:t>гаршы</a:t>
            </a:r>
            <a:r>
              <a:rPr lang="ru-RU" sz="2000" dirty="0" smtClean="0">
                <a:latin typeface="A3 Arial AzLat" pitchFamily="34" charset="-52"/>
              </a:rPr>
              <a:t> </a:t>
            </a:r>
            <a:r>
              <a:rPr lang="ru-RU" sz="2000" dirty="0" err="1" smtClean="0">
                <a:latin typeface="A3 Arial AzLat" pitchFamily="34" charset="-52"/>
              </a:rPr>
              <a:t>ишдя</a:t>
            </a:r>
            <a:r>
              <a:rPr lang="ru-RU" sz="2000" dirty="0" smtClean="0">
                <a:latin typeface="A3 Arial AzLat" pitchFamily="34" charset="-52"/>
              </a:rPr>
              <a:t> (1997) </a:t>
            </a:r>
            <a:r>
              <a:rPr lang="ru-RU" sz="2000" dirty="0" err="1" smtClean="0">
                <a:latin typeface="A3 Arial AzLat" pitchFamily="34" charset="-52"/>
              </a:rPr>
              <a:t>Мящкямя</a:t>
            </a:r>
            <a:r>
              <a:rPr lang="ru-RU" sz="2000" dirty="0" smtClean="0">
                <a:latin typeface="A3 Arial AzLat" pitchFamily="34" charset="-52"/>
              </a:rPr>
              <a:t> </a:t>
            </a:r>
            <a:r>
              <a:rPr lang="ru-RU" sz="2000" dirty="0" err="1" smtClean="0">
                <a:latin typeface="A3 Arial AzLat" pitchFamily="34" charset="-52"/>
              </a:rPr>
              <a:t>мцяййян</a:t>
            </a:r>
            <a:r>
              <a:rPr lang="ru-RU" sz="2000" dirty="0" smtClean="0">
                <a:latin typeface="A3 Arial AzLat" pitchFamily="34" charset="-52"/>
              </a:rPr>
              <a:t> </a:t>
            </a:r>
            <a:r>
              <a:rPr lang="ru-RU" sz="2000" dirty="0" err="1" smtClean="0">
                <a:latin typeface="A3 Arial AzLat" pitchFamily="34" charset="-52"/>
              </a:rPr>
              <a:t>етди</a:t>
            </a:r>
            <a:r>
              <a:rPr lang="ru-RU" sz="2000" dirty="0" smtClean="0">
                <a:latin typeface="A3 Arial AzLat" pitchFamily="34" charset="-52"/>
              </a:rPr>
              <a:t> </a:t>
            </a:r>
            <a:r>
              <a:rPr lang="ru-RU" sz="2000" dirty="0" err="1" smtClean="0">
                <a:latin typeface="A3 Arial AzLat" pitchFamily="34" charset="-52"/>
              </a:rPr>
              <a:t>ки</a:t>
            </a:r>
            <a:r>
              <a:rPr lang="ru-RU" sz="2000" dirty="0" smtClean="0">
                <a:latin typeface="A3 Arial AzLat" pitchFamily="34" charset="-52"/>
              </a:rPr>
              <a:t>, </a:t>
            </a:r>
            <a:r>
              <a:rPr lang="ru-RU" sz="2000" dirty="0" err="1" smtClean="0">
                <a:latin typeface="A3 Arial AzLat" pitchFamily="34" charset="-52"/>
              </a:rPr>
              <a:t>яризячинин</a:t>
            </a:r>
            <a:r>
              <a:rPr lang="ru-RU" sz="2000" dirty="0" smtClean="0">
                <a:latin typeface="A3 Arial AzLat" pitchFamily="34" charset="-52"/>
              </a:rPr>
              <a:t> </a:t>
            </a:r>
            <a:r>
              <a:rPr lang="ru-RU" sz="2000" dirty="0" err="1" smtClean="0">
                <a:latin typeface="A3 Arial AzLat" pitchFamily="34" charset="-52"/>
              </a:rPr>
              <a:t>ифадя</a:t>
            </a:r>
            <a:r>
              <a:rPr lang="ru-RU" sz="2000" dirty="0" smtClean="0">
                <a:latin typeface="A3 Arial AzLat" pitchFamily="34" charset="-52"/>
              </a:rPr>
              <a:t> </a:t>
            </a:r>
            <a:r>
              <a:rPr lang="ru-RU" sz="2000" dirty="0" err="1" smtClean="0">
                <a:latin typeface="A3 Arial AzLat" pitchFamily="34" charset="-52"/>
              </a:rPr>
              <a:t>азадлыьына</a:t>
            </a:r>
            <a:r>
              <a:rPr lang="ru-RU" sz="2000" dirty="0" smtClean="0">
                <a:latin typeface="A3 Arial AzLat" pitchFamily="34" charset="-52"/>
              </a:rPr>
              <a:t> </a:t>
            </a:r>
            <a:r>
              <a:rPr lang="ru-RU" sz="2000" dirty="0" err="1" smtClean="0">
                <a:latin typeface="A3 Arial AzLat" pitchFamily="34" charset="-52"/>
              </a:rPr>
              <a:t>мцдахиля</a:t>
            </a:r>
            <a:r>
              <a:rPr lang="ru-RU" sz="2000" dirty="0" smtClean="0">
                <a:latin typeface="A3 Arial AzLat" pitchFamily="34" charset="-52"/>
              </a:rPr>
              <a:t> </a:t>
            </a:r>
            <a:r>
              <a:rPr lang="ru-RU" sz="2000" dirty="0" err="1" smtClean="0">
                <a:latin typeface="A3 Arial AzLat" pitchFamily="34" charset="-52"/>
              </a:rPr>
              <a:t>мцтянасиб</a:t>
            </a:r>
            <a:r>
              <a:rPr lang="ru-RU" sz="2000" dirty="0" smtClean="0">
                <a:latin typeface="A3 Arial AzLat" pitchFamily="34" charset="-52"/>
              </a:rPr>
              <a:t> иди. Беля </a:t>
            </a:r>
            <a:r>
              <a:rPr lang="ru-RU" sz="2000" dirty="0" err="1" smtClean="0">
                <a:latin typeface="A3 Arial AzLat" pitchFamily="34" charset="-52"/>
              </a:rPr>
              <a:t>ки</a:t>
            </a:r>
            <a:r>
              <a:rPr lang="ru-RU" sz="2000" dirty="0" smtClean="0">
                <a:latin typeface="A3 Arial AzLat" pitchFamily="34" charset="-52"/>
              </a:rPr>
              <a:t>, </a:t>
            </a:r>
            <a:r>
              <a:rPr lang="ru-RU" sz="2000" dirty="0" err="1" smtClean="0">
                <a:latin typeface="A3 Arial AzLat" pitchFamily="34" charset="-52"/>
              </a:rPr>
              <a:t>Дийарбякирин</a:t>
            </a:r>
            <a:r>
              <a:rPr lang="ru-RU" sz="2000" dirty="0" smtClean="0">
                <a:latin typeface="A3 Arial AzLat" pitchFamily="34" charset="-52"/>
              </a:rPr>
              <a:t> </a:t>
            </a:r>
            <a:r>
              <a:rPr lang="ru-RU" sz="2000" dirty="0" err="1" smtClean="0">
                <a:latin typeface="A3 Arial AzLat" pitchFamily="34" charset="-52"/>
              </a:rPr>
              <a:t>кечмиш</a:t>
            </a:r>
            <a:r>
              <a:rPr lang="ru-RU" sz="2000" dirty="0" smtClean="0">
                <a:latin typeface="A3 Arial AzLat" pitchFamily="34" charset="-52"/>
              </a:rPr>
              <a:t> </a:t>
            </a:r>
            <a:r>
              <a:rPr lang="ru-RU" sz="2000" dirty="0" err="1" smtClean="0">
                <a:latin typeface="A3 Arial AzLat" pitchFamily="34" charset="-52"/>
              </a:rPr>
              <a:t>меринин</a:t>
            </a:r>
            <a:r>
              <a:rPr lang="ru-RU" sz="2000" dirty="0" smtClean="0">
                <a:latin typeface="A3 Arial AzLat" pitchFamily="34" charset="-52"/>
              </a:rPr>
              <a:t> </a:t>
            </a:r>
            <a:r>
              <a:rPr lang="ru-RU" sz="2000" dirty="0" err="1" smtClean="0">
                <a:latin typeface="A3 Arial AzLat" pitchFamily="34" charset="-52"/>
              </a:rPr>
              <a:t>бяйанаты</a:t>
            </a:r>
            <a:r>
              <a:rPr lang="ru-RU" sz="2000" dirty="0" smtClean="0">
                <a:latin typeface="A3 Arial AzLat" pitchFamily="34" charset="-52"/>
              </a:rPr>
              <a:t> ПКК-</a:t>
            </a:r>
            <a:r>
              <a:rPr lang="ru-RU" sz="2000" dirty="0" err="1" smtClean="0">
                <a:latin typeface="A3 Arial AzLat" pitchFamily="34" charset="-52"/>
              </a:rPr>
              <a:t>йа</a:t>
            </a:r>
            <a:r>
              <a:rPr lang="ru-RU" sz="2000" dirty="0" smtClean="0">
                <a:latin typeface="A3 Arial AzLat" pitchFamily="34" charset="-52"/>
              </a:rPr>
              <a:t> </a:t>
            </a:r>
            <a:r>
              <a:rPr lang="ru-RU" sz="2000" dirty="0" err="1" smtClean="0">
                <a:latin typeface="A3 Arial AzLat" pitchFamily="34" charset="-52"/>
              </a:rPr>
              <a:t>вя</a:t>
            </a:r>
            <a:r>
              <a:rPr lang="ru-RU" sz="2000" dirty="0" smtClean="0">
                <a:latin typeface="A3 Arial AzLat" pitchFamily="34" charset="-52"/>
              </a:rPr>
              <a:t> </a:t>
            </a:r>
            <a:r>
              <a:rPr lang="ru-RU" sz="2000" dirty="0" err="1" smtClean="0">
                <a:latin typeface="A3 Arial AzLat" pitchFamily="34" charset="-52"/>
              </a:rPr>
              <a:t>онун</a:t>
            </a:r>
            <a:r>
              <a:rPr lang="ru-RU" sz="2000" dirty="0" smtClean="0">
                <a:latin typeface="A3 Arial AzLat" pitchFamily="34" charset="-52"/>
              </a:rPr>
              <a:t> </a:t>
            </a:r>
            <a:r>
              <a:rPr lang="ru-RU" sz="2000" dirty="0" err="1" smtClean="0">
                <a:latin typeface="A3 Arial AzLat" pitchFamily="34" charset="-52"/>
              </a:rPr>
              <a:t>эцнащсыз</a:t>
            </a:r>
            <a:r>
              <a:rPr lang="ru-RU" sz="2000" dirty="0" smtClean="0">
                <a:latin typeface="A3 Arial AzLat" pitchFamily="34" charset="-52"/>
              </a:rPr>
              <a:t> </a:t>
            </a:r>
            <a:r>
              <a:rPr lang="ru-RU" sz="2000" dirty="0" err="1" smtClean="0">
                <a:latin typeface="A3 Arial AzLat" pitchFamily="34" charset="-52"/>
              </a:rPr>
              <a:t>инсанлары</a:t>
            </a:r>
            <a:r>
              <a:rPr lang="ru-RU" sz="2000" dirty="0" smtClean="0">
                <a:latin typeface="A3 Arial AzLat" pitchFamily="34" charset="-52"/>
              </a:rPr>
              <a:t> </a:t>
            </a:r>
            <a:r>
              <a:rPr lang="ru-RU" sz="2000" dirty="0" err="1" smtClean="0">
                <a:latin typeface="A3 Arial AzLat" pitchFamily="34" charset="-52"/>
              </a:rPr>
              <a:t>гятля</a:t>
            </a:r>
            <a:r>
              <a:rPr lang="ru-RU" sz="2000" dirty="0" smtClean="0">
                <a:latin typeface="A3 Arial AzLat" pitchFamily="34" charset="-52"/>
              </a:rPr>
              <a:t> </a:t>
            </a:r>
            <a:r>
              <a:rPr lang="ru-RU" sz="2000" dirty="0" err="1" smtClean="0">
                <a:latin typeface="A3 Arial AzLat" pitchFamily="34" charset="-52"/>
              </a:rPr>
              <a:t>йетирмясиня</a:t>
            </a:r>
            <a:r>
              <a:rPr lang="ru-RU" sz="2000" dirty="0" smtClean="0">
                <a:latin typeface="A3 Arial AzLat" pitchFamily="34" charset="-52"/>
              </a:rPr>
              <a:t> </a:t>
            </a:r>
            <a:r>
              <a:rPr lang="ru-RU" sz="2000" dirty="0" err="1" smtClean="0">
                <a:latin typeface="A3 Arial AzLat" pitchFamily="34" charset="-52"/>
              </a:rPr>
              <a:t>дясдяк</a:t>
            </a:r>
            <a:r>
              <a:rPr lang="ru-RU" sz="2000" dirty="0" smtClean="0">
                <a:latin typeface="A3 Arial AzLat" pitchFamily="34" charset="-52"/>
              </a:rPr>
              <a:t> </a:t>
            </a:r>
            <a:r>
              <a:rPr lang="ru-RU" sz="2000" dirty="0" err="1" smtClean="0">
                <a:latin typeface="A3 Arial AzLat" pitchFamily="34" charset="-52"/>
              </a:rPr>
              <a:t>вермяйя</a:t>
            </a:r>
            <a:r>
              <a:rPr lang="ru-RU" sz="2000" dirty="0" smtClean="0">
                <a:latin typeface="A3 Arial AzLat" pitchFamily="34" charset="-52"/>
              </a:rPr>
              <a:t> </a:t>
            </a:r>
            <a:r>
              <a:rPr lang="ru-RU" sz="2000" dirty="0" err="1" smtClean="0">
                <a:latin typeface="A3 Arial AzLat" pitchFamily="34" charset="-52"/>
              </a:rPr>
              <a:t>бярабярдир</a:t>
            </a:r>
            <a:r>
              <a:rPr lang="ru-RU" sz="2000" dirty="0">
                <a:latin typeface="A3 Arial AzLat" pitchFamily="34" charset="-52"/>
              </a:rPr>
              <a:t> </a:t>
            </a:r>
            <a:r>
              <a:rPr lang="ru-RU" sz="2000" dirty="0" err="1" smtClean="0">
                <a:latin typeface="A3 Arial AzLat" pitchFamily="34" charset="-52"/>
              </a:rPr>
              <a:t>вя</a:t>
            </a:r>
            <a:r>
              <a:rPr lang="ru-RU" sz="2000" dirty="0" smtClean="0">
                <a:latin typeface="A3 Arial AzLat" pitchFamily="34" charset="-52"/>
              </a:rPr>
              <a:t> </a:t>
            </a:r>
            <a:r>
              <a:rPr lang="ru-RU" sz="2000" dirty="0" err="1" smtClean="0">
                <a:latin typeface="A3 Arial AzLat" pitchFamily="34" charset="-52"/>
              </a:rPr>
              <a:t>бу</a:t>
            </a:r>
            <a:r>
              <a:rPr lang="ru-RU" sz="2000" dirty="0" smtClean="0">
                <a:latin typeface="A3 Arial AzLat" pitchFamily="34" charset="-52"/>
              </a:rPr>
              <a:t> </a:t>
            </a:r>
            <a:r>
              <a:rPr lang="ru-RU" sz="2000" dirty="0" err="1" smtClean="0">
                <a:latin typeface="A3 Arial AzLat" pitchFamily="34" charset="-52"/>
              </a:rPr>
              <a:t>дясдяк</a:t>
            </a:r>
            <a:r>
              <a:rPr lang="ru-RU" sz="2000" dirty="0" smtClean="0">
                <a:latin typeface="A3 Arial AzLat" pitchFamily="34" charset="-52"/>
              </a:rPr>
              <a:t> </a:t>
            </a:r>
            <a:r>
              <a:rPr lang="ru-RU" sz="2000" dirty="0" err="1" smtClean="0">
                <a:latin typeface="A3 Arial AzLat" pitchFamily="34" charset="-52"/>
              </a:rPr>
              <a:t>бюлэядя</a:t>
            </a:r>
            <a:r>
              <a:rPr lang="ru-RU" sz="2000" dirty="0" smtClean="0">
                <a:latin typeface="A3 Arial AzLat" pitchFamily="34" charset="-52"/>
              </a:rPr>
              <a:t> </a:t>
            </a:r>
            <a:r>
              <a:rPr lang="ru-RU" sz="2000" dirty="0" err="1" smtClean="0">
                <a:latin typeface="A3 Arial AzLat" pitchFamily="34" charset="-52"/>
              </a:rPr>
              <a:t>онсуз</a:t>
            </a:r>
            <a:r>
              <a:rPr lang="ru-RU" sz="2000" dirty="0" smtClean="0">
                <a:latin typeface="A3 Arial AzLat" pitchFamily="34" charset="-52"/>
              </a:rPr>
              <a:t> да </a:t>
            </a:r>
            <a:r>
              <a:rPr lang="ru-RU" sz="2000" dirty="0" err="1" smtClean="0">
                <a:latin typeface="A3 Arial AzLat" pitchFamily="34" charset="-52"/>
              </a:rPr>
              <a:t>партлайыш</a:t>
            </a:r>
            <a:r>
              <a:rPr lang="ru-RU" sz="2000" dirty="0" smtClean="0">
                <a:latin typeface="A3 Arial AzLat" pitchFamily="34" charset="-52"/>
              </a:rPr>
              <a:t> </a:t>
            </a:r>
            <a:r>
              <a:rPr lang="ru-RU" sz="2000" dirty="0" err="1" smtClean="0">
                <a:latin typeface="A3 Arial AzLat" pitchFamily="34" charset="-52"/>
              </a:rPr>
              <a:t>щяддиндя</a:t>
            </a:r>
            <a:r>
              <a:rPr lang="ru-RU" sz="2000" dirty="0" smtClean="0">
                <a:latin typeface="A3 Arial AzLat" pitchFamily="34" charset="-52"/>
              </a:rPr>
              <a:t> </a:t>
            </a:r>
            <a:r>
              <a:rPr lang="ru-RU" sz="2000" dirty="0" err="1" smtClean="0">
                <a:latin typeface="A3 Arial AzLat" pitchFamily="34" charset="-52"/>
              </a:rPr>
              <a:t>олан</a:t>
            </a:r>
            <a:r>
              <a:rPr lang="ru-RU" sz="2000" dirty="0" smtClean="0">
                <a:latin typeface="A3 Arial AzLat" pitchFamily="34" charset="-52"/>
              </a:rPr>
              <a:t> </a:t>
            </a:r>
            <a:r>
              <a:rPr lang="ru-RU" sz="2000" dirty="0" err="1" smtClean="0">
                <a:latin typeface="A3 Arial AzLat" pitchFamily="34" charset="-52"/>
              </a:rPr>
              <a:t>вязиййяти</a:t>
            </a:r>
            <a:r>
              <a:rPr lang="ru-RU" sz="2000" dirty="0" smtClean="0">
                <a:latin typeface="A3 Arial AzLat" pitchFamily="34" charset="-52"/>
              </a:rPr>
              <a:t> </a:t>
            </a:r>
            <a:r>
              <a:rPr lang="ru-RU" sz="2000" dirty="0" err="1" smtClean="0">
                <a:latin typeface="A3 Arial AzLat" pitchFamily="34" charset="-52"/>
              </a:rPr>
              <a:t>даща</a:t>
            </a:r>
            <a:r>
              <a:rPr lang="ru-RU" sz="2000" dirty="0" smtClean="0">
                <a:latin typeface="A3 Arial AzLat" pitchFamily="34" charset="-52"/>
              </a:rPr>
              <a:t> да </a:t>
            </a:r>
            <a:r>
              <a:rPr lang="ru-RU" sz="2000" dirty="0" err="1" smtClean="0">
                <a:latin typeface="A3 Arial AzLat" pitchFamily="34" charset="-52"/>
              </a:rPr>
              <a:t>эярдинляшдиря</a:t>
            </a:r>
            <a:r>
              <a:rPr lang="ru-RU" sz="2000" dirty="0" smtClean="0">
                <a:latin typeface="A3 Arial AzLat" pitchFamily="34" charset="-52"/>
              </a:rPr>
              <a:t> </a:t>
            </a:r>
            <a:r>
              <a:rPr lang="ru-RU" sz="2000" dirty="0" err="1" smtClean="0">
                <a:latin typeface="A3 Arial AzLat" pitchFamily="34" charset="-52"/>
              </a:rPr>
              <a:t>биляр</a:t>
            </a:r>
            <a:r>
              <a:rPr lang="ru-RU" sz="2000" dirty="0" smtClean="0">
                <a:latin typeface="A3 Arial AzLat" pitchFamily="34" charset="-52"/>
              </a:rPr>
              <a:t>. </a:t>
            </a:r>
            <a:endParaRPr lang="ru-RU" sz="2000" dirty="0">
              <a:latin typeface="A3 Arial AzLat" pitchFamily="34" charset="-52"/>
            </a:endParaRPr>
          </a:p>
        </p:txBody>
      </p:sp>
      <p:sp>
        <p:nvSpPr>
          <p:cNvPr id="3" name="Заголовок 2"/>
          <p:cNvSpPr>
            <a:spLocks noGrp="1"/>
          </p:cNvSpPr>
          <p:nvPr>
            <p:ph type="title"/>
          </p:nvPr>
        </p:nvSpPr>
        <p:spPr/>
        <p:txBody>
          <a:bodyPr>
            <a:noAutofit/>
          </a:bodyPr>
          <a:lstStyle/>
          <a:p>
            <a:r>
              <a:rPr lang="ru-RU" sz="2400" dirty="0" err="1">
                <a:latin typeface="A3 Arial AzLat" pitchFamily="34" charset="-52"/>
              </a:rPr>
              <a:t>Ифадя</a:t>
            </a:r>
            <a:r>
              <a:rPr lang="ru-RU" sz="2400" dirty="0">
                <a:latin typeface="A3 Arial AzLat" pitchFamily="34" charset="-52"/>
              </a:rPr>
              <a:t> </a:t>
            </a:r>
            <a:r>
              <a:rPr lang="ru-RU" sz="2400" dirty="0" err="1">
                <a:latin typeface="A3 Arial AzLat" pitchFamily="34" charset="-52"/>
              </a:rPr>
              <a:t>азадлыьы</a:t>
            </a:r>
            <a:r>
              <a:rPr lang="ru-RU" sz="2400" dirty="0">
                <a:latin typeface="A3 Arial AzLat" pitchFamily="34" charset="-52"/>
              </a:rPr>
              <a:t> </a:t>
            </a:r>
            <a:r>
              <a:rPr lang="ru-RU" sz="2400" dirty="0" err="1">
                <a:latin typeface="A3 Arial AzLat" pitchFamily="34" charset="-52"/>
              </a:rPr>
              <a:t>щцгугунун</a:t>
            </a:r>
            <a:r>
              <a:rPr lang="ru-RU" sz="2400" dirty="0">
                <a:latin typeface="A3 Arial AzLat" pitchFamily="34" charset="-52"/>
              </a:rPr>
              <a:t> </a:t>
            </a:r>
            <a:r>
              <a:rPr lang="ru-RU" sz="2400" dirty="0" err="1">
                <a:latin typeface="A3 Arial AzLat" pitchFamily="34" charset="-52"/>
              </a:rPr>
              <a:t>щяйата</a:t>
            </a:r>
            <a:r>
              <a:rPr lang="ru-RU" sz="2400" dirty="0">
                <a:latin typeface="A3 Arial AzLat" pitchFamily="34" charset="-52"/>
              </a:rPr>
              <a:t> </a:t>
            </a:r>
            <a:r>
              <a:rPr lang="ru-RU" sz="2400" dirty="0" err="1">
                <a:latin typeface="A3 Arial AzLat" pitchFamily="34" charset="-52"/>
              </a:rPr>
              <a:t>кечирилмясиня</a:t>
            </a:r>
            <a:r>
              <a:rPr lang="ru-RU" sz="2400" dirty="0">
                <a:latin typeface="A3 Arial AzLat" pitchFamily="34" charset="-52"/>
              </a:rPr>
              <a:t> </a:t>
            </a:r>
            <a:r>
              <a:rPr lang="ru-RU" sz="2400" dirty="0" err="1">
                <a:latin typeface="A3 Arial AzLat" pitchFamily="34" charset="-52"/>
              </a:rPr>
              <a:t>гойулан</a:t>
            </a:r>
            <a:r>
              <a:rPr lang="ru-RU" sz="2400" dirty="0">
                <a:latin typeface="A3 Arial AzLat" pitchFamily="34" charset="-52"/>
              </a:rPr>
              <a:t> </a:t>
            </a:r>
            <a:r>
              <a:rPr lang="ru-RU" sz="2400" dirty="0" err="1">
                <a:latin typeface="A3 Arial AzLat" pitchFamily="34" charset="-52"/>
              </a:rPr>
              <a:t>мящдудиййятляр</a:t>
            </a:r>
            <a:r>
              <a:rPr lang="ru-RU" sz="2400" dirty="0">
                <a:latin typeface="A3 Arial AzLat" pitchFamily="34" charset="-52"/>
              </a:rPr>
              <a:t> </a:t>
            </a:r>
            <a:br>
              <a:rPr lang="ru-RU" sz="2400" dirty="0">
                <a:latin typeface="A3 Arial AzLat" pitchFamily="34" charset="-52"/>
              </a:rPr>
            </a:br>
            <a:r>
              <a:rPr lang="ru-RU" sz="2400" dirty="0">
                <a:latin typeface="A3 Arial AzLat" pitchFamily="34" charset="-52"/>
              </a:rPr>
              <a:t>(10-ъу</a:t>
            </a:r>
            <a:r>
              <a:rPr lang="az-Latn-AZ" sz="2400" dirty="0"/>
              <a:t> </a:t>
            </a:r>
            <a:r>
              <a:rPr lang="ru-RU" sz="2400" dirty="0" err="1">
                <a:latin typeface="A3 Arial AzLat" pitchFamily="34" charset="-52"/>
              </a:rPr>
              <a:t>маддянин</a:t>
            </a:r>
            <a:r>
              <a:rPr lang="ru-RU" sz="2400" dirty="0">
                <a:latin typeface="A3 Arial AzLat" pitchFamily="34" charset="-52"/>
              </a:rPr>
              <a:t> 2-ъи </a:t>
            </a:r>
            <a:r>
              <a:rPr lang="ru-RU" sz="2400" dirty="0" err="1">
                <a:latin typeface="A3 Arial AzLat" pitchFamily="34" charset="-52"/>
              </a:rPr>
              <a:t>бянди</a:t>
            </a:r>
            <a:r>
              <a:rPr lang="ru-RU" sz="2400" dirty="0">
                <a:latin typeface="A3 Arial AzLat" pitchFamily="34" charset="-52"/>
              </a:rPr>
              <a:t> – </a:t>
            </a:r>
            <a:r>
              <a:rPr lang="ru-RU" sz="2400" dirty="0" err="1">
                <a:latin typeface="A3 Arial AzLat" pitchFamily="34" charset="-52"/>
              </a:rPr>
              <a:t>Демократик</a:t>
            </a:r>
            <a:r>
              <a:rPr lang="ru-RU" sz="2400" dirty="0">
                <a:latin typeface="A3 Arial AzLat" pitchFamily="34" charset="-52"/>
              </a:rPr>
              <a:t> </a:t>
            </a:r>
            <a:r>
              <a:rPr lang="ru-RU" sz="2400" dirty="0" err="1">
                <a:latin typeface="A3 Arial AzLat" pitchFamily="34" charset="-52"/>
              </a:rPr>
              <a:t>ъямиййятдя</a:t>
            </a:r>
            <a:r>
              <a:rPr lang="ru-RU" sz="2400" dirty="0">
                <a:latin typeface="A3 Arial AzLat" pitchFamily="34" charset="-52"/>
              </a:rPr>
              <a:t> </a:t>
            </a:r>
            <a:r>
              <a:rPr lang="ru-RU" sz="2400" dirty="0" err="1">
                <a:latin typeface="A3 Arial AzLat" pitchFamily="34" charset="-52"/>
              </a:rPr>
              <a:t>зярурилир</a:t>
            </a:r>
            <a:r>
              <a:rPr lang="az-Latn-AZ" sz="2400" dirty="0">
                <a:latin typeface="A3 Arial AzLat" pitchFamily="34" charset="-52"/>
              </a:rPr>
              <a:t>)</a:t>
            </a:r>
            <a:endParaRPr lang="ru-RU" sz="2400" dirty="0"/>
          </a:p>
        </p:txBody>
      </p:sp>
    </p:spTree>
    <p:extLst>
      <p:ext uri="{BB962C8B-B14F-4D97-AF65-F5344CB8AC3E}">
        <p14:creationId xmlns:p14="http://schemas.microsoft.com/office/powerpoint/2010/main" val="3896194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348880"/>
            <a:ext cx="7408333" cy="3777283"/>
          </a:xfrm>
        </p:spPr>
        <p:txBody>
          <a:bodyPr>
            <a:normAutofit fontScale="85000" lnSpcReduction="10000"/>
          </a:bodyPr>
          <a:lstStyle/>
          <a:p>
            <a:pPr algn="just"/>
            <a:r>
              <a:rPr lang="ru-RU" sz="2100" b="1" dirty="0" err="1">
                <a:latin typeface="A3 Arial AzLat" pitchFamily="34" charset="-52"/>
              </a:rPr>
              <a:t>İfadənin</a:t>
            </a:r>
            <a:r>
              <a:rPr lang="ru-RU" sz="2100" b="1" dirty="0">
                <a:latin typeface="A3 Arial AzLat" pitchFamily="34" charset="-52"/>
              </a:rPr>
              <a:t> </a:t>
            </a:r>
            <a:r>
              <a:rPr lang="ru-RU" sz="2100" b="1" dirty="0" err="1">
                <a:latin typeface="A3 Arial AzLat" pitchFamily="34" charset="-52"/>
              </a:rPr>
              <a:t>fakt</a:t>
            </a:r>
            <a:r>
              <a:rPr lang="ru-RU" sz="2100" b="1" dirty="0">
                <a:latin typeface="A3 Arial AzLat" pitchFamily="34" charset="-52"/>
              </a:rPr>
              <a:t> </a:t>
            </a:r>
            <a:r>
              <a:rPr lang="ru-RU" sz="2100" b="1" dirty="0" err="1">
                <a:latin typeface="A3 Arial AzLat" pitchFamily="34" charset="-52"/>
              </a:rPr>
              <a:t>barədə</a:t>
            </a:r>
            <a:r>
              <a:rPr lang="ru-RU" sz="2100" b="1" dirty="0">
                <a:latin typeface="A3 Arial AzLat" pitchFamily="34" charset="-52"/>
              </a:rPr>
              <a:t> </a:t>
            </a:r>
            <a:r>
              <a:rPr lang="ru-RU" sz="2100" b="1" dirty="0" err="1">
                <a:latin typeface="A3 Arial AzLat" pitchFamily="34" charset="-52"/>
              </a:rPr>
              <a:t>məlumat</a:t>
            </a:r>
            <a:r>
              <a:rPr lang="ru-RU" sz="2100" b="1" dirty="0">
                <a:latin typeface="A3 Arial AzLat" pitchFamily="34" charset="-52"/>
              </a:rPr>
              <a:t>, </a:t>
            </a:r>
            <a:r>
              <a:rPr lang="ru-RU" sz="2100" b="1" dirty="0" err="1">
                <a:latin typeface="A3 Arial AzLat" pitchFamily="34" charset="-52"/>
              </a:rPr>
              <a:t>yoxsa</a:t>
            </a:r>
            <a:r>
              <a:rPr lang="ru-RU" sz="2100" b="1" dirty="0">
                <a:latin typeface="A3 Arial AzLat" pitchFamily="34" charset="-52"/>
              </a:rPr>
              <a:t> </a:t>
            </a:r>
            <a:r>
              <a:rPr lang="ru-RU" sz="2100" b="1" dirty="0" err="1">
                <a:latin typeface="A3 Arial AzLat" pitchFamily="34" charset="-52"/>
              </a:rPr>
              <a:t>qiymətləndirici</a:t>
            </a:r>
            <a:r>
              <a:rPr lang="ru-RU" sz="2100" b="1" dirty="0">
                <a:latin typeface="A3 Arial AzLat" pitchFamily="34" charset="-52"/>
              </a:rPr>
              <a:t> </a:t>
            </a:r>
            <a:r>
              <a:rPr lang="ru-RU" sz="2100" b="1" dirty="0" err="1">
                <a:latin typeface="A3 Arial AzLat" pitchFamily="34" charset="-52"/>
              </a:rPr>
              <a:t>mülahizə</a:t>
            </a:r>
            <a:r>
              <a:rPr lang="ru-RU" sz="2100" b="1" dirty="0">
                <a:latin typeface="A3 Arial AzLat" pitchFamily="34" charset="-52"/>
              </a:rPr>
              <a:t>  </a:t>
            </a:r>
            <a:r>
              <a:rPr lang="ru-RU" sz="2100" b="1" dirty="0" err="1" smtClean="0">
                <a:latin typeface="A3 Arial AzLat" pitchFamily="34" charset="-52"/>
              </a:rPr>
              <a:t>olması</a:t>
            </a:r>
            <a:r>
              <a:rPr lang="ru-RU" sz="2100" b="1" dirty="0" smtClean="0">
                <a:latin typeface="A3 Arial AzLat" pitchFamily="34" charset="-52"/>
              </a:rPr>
              <a:t> </a:t>
            </a:r>
            <a:r>
              <a:rPr lang="ru-RU" sz="2100" b="1" dirty="0" err="1" smtClean="0">
                <a:latin typeface="A3 Arial AzLat" pitchFamily="34" charset="-52"/>
              </a:rPr>
              <a:t>мцщцм</a:t>
            </a:r>
            <a:r>
              <a:rPr lang="ru-RU" sz="2100" b="1" dirty="0" smtClean="0">
                <a:latin typeface="A3 Arial AzLat" pitchFamily="34" charset="-52"/>
              </a:rPr>
              <a:t> </a:t>
            </a:r>
            <a:r>
              <a:rPr lang="ru-RU" sz="2100" b="1" dirty="0" err="1" smtClean="0">
                <a:latin typeface="A3 Arial AzLat" pitchFamily="34" charset="-52"/>
              </a:rPr>
              <a:t>ящямиййят</a:t>
            </a:r>
            <a:r>
              <a:rPr lang="ru-RU" sz="2100" b="1" dirty="0" smtClean="0">
                <a:latin typeface="A3 Arial AzLat" pitchFamily="34" charset="-52"/>
              </a:rPr>
              <a:t> </a:t>
            </a:r>
            <a:r>
              <a:rPr lang="ru-RU" sz="2100" b="1" dirty="0" err="1" smtClean="0">
                <a:latin typeface="A3 Arial AzLat" pitchFamily="34" charset="-52"/>
              </a:rPr>
              <a:t>кясб</a:t>
            </a:r>
            <a:r>
              <a:rPr lang="ru-RU" sz="2100" b="1" dirty="0" smtClean="0">
                <a:latin typeface="A3 Arial AzLat" pitchFamily="34" charset="-52"/>
              </a:rPr>
              <a:t> </a:t>
            </a:r>
            <a:r>
              <a:rPr lang="ru-RU" sz="2100" b="1" dirty="0" err="1" smtClean="0">
                <a:latin typeface="A3 Arial AzLat" pitchFamily="34" charset="-52"/>
              </a:rPr>
              <a:t>едир</a:t>
            </a:r>
            <a:r>
              <a:rPr lang="ru-RU" sz="2100" b="1" dirty="0" smtClean="0">
                <a:latin typeface="A3 Arial AzLat" pitchFamily="34" charset="-52"/>
              </a:rPr>
              <a:t>.</a:t>
            </a:r>
          </a:p>
          <a:p>
            <a:pPr algn="just"/>
            <a:r>
              <a:rPr lang="ru-RU" sz="2100" dirty="0" err="1" smtClean="0">
                <a:latin typeface="A3 Arial AzLat" pitchFamily="34" charset="-52"/>
              </a:rPr>
              <a:t>Мящкямя</a:t>
            </a:r>
            <a:r>
              <a:rPr lang="ru-RU" sz="2100" dirty="0" smtClean="0">
                <a:latin typeface="A3 Arial AzLat" pitchFamily="34" charset="-52"/>
              </a:rPr>
              <a:t>  </a:t>
            </a:r>
            <a:r>
              <a:rPr lang="ru-RU" sz="2100" dirty="0" err="1" smtClean="0">
                <a:latin typeface="A3 Arial AzLat" pitchFamily="34" charset="-52"/>
              </a:rPr>
              <a:t>билдириб</a:t>
            </a:r>
            <a:r>
              <a:rPr lang="ru-RU" sz="2100" dirty="0" smtClean="0">
                <a:latin typeface="A3 Arial AzLat" pitchFamily="34" charset="-52"/>
              </a:rPr>
              <a:t> </a:t>
            </a:r>
            <a:r>
              <a:rPr lang="ru-RU" sz="2100" dirty="0" err="1" smtClean="0">
                <a:latin typeface="A3 Arial AzLat" pitchFamily="34" charset="-52"/>
              </a:rPr>
              <a:t>ки</a:t>
            </a:r>
            <a:r>
              <a:rPr lang="ru-RU" sz="2100" dirty="0" smtClean="0">
                <a:latin typeface="A3 Arial AzLat" pitchFamily="34" charset="-52"/>
              </a:rPr>
              <a:t>, </a:t>
            </a:r>
            <a:r>
              <a:rPr lang="ru-RU" sz="2100" dirty="0" smtClean="0"/>
              <a:t>- </a:t>
            </a:r>
            <a:r>
              <a:rPr lang="ru-RU" sz="2100" u="sng" dirty="0" err="1"/>
              <a:t>Faktlar</a:t>
            </a:r>
            <a:r>
              <a:rPr lang="ru-RU" sz="2100" dirty="0"/>
              <a:t> (</a:t>
            </a:r>
            <a:r>
              <a:rPr lang="ru-RU" sz="2100" dirty="0" err="1"/>
              <a:t>faktlar</a:t>
            </a:r>
            <a:r>
              <a:rPr lang="ru-RU" sz="2100" dirty="0"/>
              <a:t> </a:t>
            </a:r>
            <a:r>
              <a:rPr lang="ru-RU" sz="2100" dirty="0" err="1"/>
              <a:t>barədə</a:t>
            </a:r>
            <a:r>
              <a:rPr lang="ru-RU" sz="2100" dirty="0"/>
              <a:t> </a:t>
            </a:r>
            <a:r>
              <a:rPr lang="ru-RU" sz="2100" dirty="0" err="1"/>
              <a:t>məlumatlar</a:t>
            </a:r>
            <a:r>
              <a:rPr lang="ru-RU" sz="2100" dirty="0"/>
              <a:t>) </a:t>
            </a:r>
            <a:r>
              <a:rPr lang="ru-RU" sz="2100" dirty="0" err="1"/>
              <a:t>və</a:t>
            </a:r>
            <a:r>
              <a:rPr lang="ru-RU" sz="2100" dirty="0"/>
              <a:t> </a:t>
            </a:r>
            <a:r>
              <a:rPr lang="ru-RU" sz="2100" u="sng" dirty="0" err="1"/>
              <a:t>qiymətləndirici</a:t>
            </a:r>
            <a:r>
              <a:rPr lang="ru-RU" sz="2100" u="sng" dirty="0"/>
              <a:t> </a:t>
            </a:r>
            <a:r>
              <a:rPr lang="ru-RU" sz="2100" u="sng" dirty="0" err="1"/>
              <a:t>mülahizələr</a:t>
            </a:r>
            <a:r>
              <a:rPr lang="ru-RU" sz="2100" dirty="0"/>
              <a:t> (</a:t>
            </a:r>
            <a:r>
              <a:rPr lang="ru-RU" sz="2100" dirty="0" err="1"/>
              <a:t>faktlar</a:t>
            </a:r>
            <a:r>
              <a:rPr lang="ru-RU" sz="2100" dirty="0"/>
              <a:t> </a:t>
            </a:r>
            <a:r>
              <a:rPr lang="ru-RU" sz="2100" dirty="0" err="1"/>
              <a:t>barədə</a:t>
            </a:r>
            <a:r>
              <a:rPr lang="ru-RU" sz="2100" dirty="0"/>
              <a:t> </a:t>
            </a:r>
            <a:r>
              <a:rPr lang="ru-RU" sz="2100" dirty="0" err="1"/>
              <a:t>rəylər</a:t>
            </a:r>
            <a:r>
              <a:rPr lang="ru-RU" sz="2100" dirty="0"/>
              <a:t>) </a:t>
            </a:r>
            <a:r>
              <a:rPr lang="ru-RU" sz="2100" dirty="0" err="1"/>
              <a:t>arasında</a:t>
            </a:r>
            <a:r>
              <a:rPr lang="ru-RU" sz="2100" dirty="0"/>
              <a:t> </a:t>
            </a:r>
            <a:r>
              <a:rPr lang="ru-RU" sz="2100" dirty="0" err="1"/>
              <a:t>fərq</a:t>
            </a:r>
            <a:r>
              <a:rPr lang="ru-RU" sz="2100" dirty="0"/>
              <a:t> </a:t>
            </a:r>
            <a:r>
              <a:rPr lang="ru-RU" sz="2100" dirty="0" err="1" smtClean="0"/>
              <a:t>qoyulmalıdır</a:t>
            </a:r>
            <a:r>
              <a:rPr lang="ru-RU" sz="2100" dirty="0" smtClean="0"/>
              <a:t>.  </a:t>
            </a:r>
            <a:endParaRPr lang="ru-RU" sz="2100" dirty="0"/>
          </a:p>
          <a:p>
            <a:pPr algn="just"/>
            <a:r>
              <a:rPr lang="ru-RU" sz="2100" dirty="0" smtClean="0"/>
              <a:t>- </a:t>
            </a:r>
            <a:r>
              <a:rPr lang="ru-RU" sz="2100" dirty="0" err="1"/>
              <a:t>Fakt</a:t>
            </a:r>
            <a:r>
              <a:rPr lang="ru-RU" sz="2100" dirty="0"/>
              <a:t> </a:t>
            </a:r>
            <a:r>
              <a:rPr lang="ru-RU" sz="2100" dirty="0" err="1"/>
              <a:t>barədə</a:t>
            </a:r>
            <a:r>
              <a:rPr lang="ru-RU" sz="2100" dirty="0"/>
              <a:t> </a:t>
            </a:r>
            <a:r>
              <a:rPr lang="ru-RU" sz="2100" dirty="0" err="1"/>
              <a:t>məlumatın</a:t>
            </a:r>
            <a:r>
              <a:rPr lang="ru-RU" sz="2100" dirty="0"/>
              <a:t> </a:t>
            </a:r>
            <a:r>
              <a:rPr lang="ru-RU" sz="2100" dirty="0" err="1"/>
              <a:t>doğru</a:t>
            </a:r>
            <a:r>
              <a:rPr lang="ru-RU" sz="2100" dirty="0"/>
              <a:t> </a:t>
            </a:r>
            <a:r>
              <a:rPr lang="ru-RU" sz="2100" dirty="0" err="1"/>
              <a:t>və</a:t>
            </a:r>
            <a:r>
              <a:rPr lang="ru-RU" sz="2100" dirty="0"/>
              <a:t> </a:t>
            </a:r>
            <a:r>
              <a:rPr lang="ru-RU" sz="2100" dirty="0" err="1"/>
              <a:t>ya</a:t>
            </a:r>
            <a:r>
              <a:rPr lang="ru-RU" sz="2100" dirty="0"/>
              <a:t> </a:t>
            </a:r>
            <a:r>
              <a:rPr lang="ru-RU" sz="2100" dirty="0" err="1"/>
              <a:t>yalan</a:t>
            </a:r>
            <a:r>
              <a:rPr lang="ru-RU" sz="2100" dirty="0"/>
              <a:t> </a:t>
            </a:r>
            <a:r>
              <a:rPr lang="ru-RU" sz="2100" dirty="0" err="1"/>
              <a:t>olduğunu</a:t>
            </a:r>
            <a:r>
              <a:rPr lang="ru-RU" sz="2100" dirty="0"/>
              <a:t> </a:t>
            </a:r>
            <a:r>
              <a:rPr lang="ru-RU" sz="2100" dirty="0" err="1"/>
              <a:t>göstərmək</a:t>
            </a:r>
            <a:r>
              <a:rPr lang="ru-RU" sz="2100" dirty="0"/>
              <a:t> </a:t>
            </a:r>
            <a:r>
              <a:rPr lang="ru-RU" sz="2100" dirty="0" err="1"/>
              <a:t>mümkündür</a:t>
            </a:r>
            <a:r>
              <a:rPr lang="ru-RU" sz="2100" dirty="0"/>
              <a:t> (“</a:t>
            </a:r>
            <a:r>
              <a:rPr lang="ru-RU" sz="2100" dirty="0" err="1"/>
              <a:t>doğruluğun</a:t>
            </a:r>
            <a:r>
              <a:rPr lang="ru-RU" sz="2100" dirty="0"/>
              <a:t> </a:t>
            </a:r>
            <a:r>
              <a:rPr lang="ru-RU" sz="2100" dirty="0" err="1"/>
              <a:t>isbatı</a:t>
            </a:r>
            <a:r>
              <a:rPr lang="en-US" sz="2100" dirty="0"/>
              <a:t>”</a:t>
            </a:r>
            <a:r>
              <a:rPr lang="ru-RU" sz="2100" dirty="0"/>
              <a:t>). </a:t>
            </a:r>
            <a:r>
              <a:rPr lang="ru-RU" sz="2100" dirty="0" err="1"/>
              <a:t>Fakt</a:t>
            </a:r>
            <a:r>
              <a:rPr lang="ru-RU" sz="2100" dirty="0"/>
              <a:t> </a:t>
            </a:r>
            <a:r>
              <a:rPr lang="ru-RU" sz="2100" dirty="0" err="1"/>
              <a:t>barədə</a:t>
            </a:r>
            <a:r>
              <a:rPr lang="ru-RU" sz="2100" dirty="0"/>
              <a:t> </a:t>
            </a:r>
            <a:r>
              <a:rPr lang="ru-RU" sz="2100" dirty="0" err="1"/>
              <a:t>məlumatın</a:t>
            </a:r>
            <a:r>
              <a:rPr lang="ru-RU" sz="2100" dirty="0"/>
              <a:t> </a:t>
            </a:r>
            <a:r>
              <a:rPr lang="ru-RU" sz="2100" dirty="0" err="1"/>
              <a:t>doğruluğunu</a:t>
            </a:r>
            <a:r>
              <a:rPr lang="ru-RU" sz="2100" dirty="0"/>
              <a:t> (</a:t>
            </a:r>
            <a:r>
              <a:rPr lang="ru-RU" sz="2100" dirty="0" err="1"/>
              <a:t>doğru</a:t>
            </a:r>
            <a:r>
              <a:rPr lang="ru-RU" sz="2100" dirty="0"/>
              <a:t> </a:t>
            </a:r>
            <a:r>
              <a:rPr lang="ru-RU" sz="2100" dirty="0" err="1"/>
              <a:t>və</a:t>
            </a:r>
            <a:r>
              <a:rPr lang="ru-RU" sz="2100" dirty="0"/>
              <a:t> </a:t>
            </a:r>
            <a:r>
              <a:rPr lang="ru-RU" sz="2100" dirty="0" err="1"/>
              <a:t>ya</a:t>
            </a:r>
            <a:r>
              <a:rPr lang="ru-RU" sz="2100" dirty="0"/>
              <a:t> </a:t>
            </a:r>
            <a:r>
              <a:rPr lang="ru-RU" sz="2100" dirty="0" err="1"/>
              <a:t>yalan</a:t>
            </a:r>
            <a:r>
              <a:rPr lang="ru-RU" sz="2100" dirty="0"/>
              <a:t> </a:t>
            </a:r>
            <a:r>
              <a:rPr lang="ru-RU" sz="2100" dirty="0" err="1"/>
              <a:t>olduğunu</a:t>
            </a:r>
            <a:r>
              <a:rPr lang="ru-RU" sz="2100" dirty="0"/>
              <a:t>) </a:t>
            </a:r>
            <a:r>
              <a:rPr lang="ru-RU" sz="2100" dirty="0" err="1"/>
              <a:t>isbat</a:t>
            </a:r>
            <a:r>
              <a:rPr lang="ru-RU" sz="2100" dirty="0"/>
              <a:t> </a:t>
            </a:r>
            <a:r>
              <a:rPr lang="ru-RU" sz="2100" dirty="0" err="1"/>
              <a:t>etməyi</a:t>
            </a:r>
            <a:r>
              <a:rPr lang="ru-RU" sz="2100" dirty="0"/>
              <a:t> </a:t>
            </a:r>
            <a:r>
              <a:rPr lang="ru-RU" sz="2100" dirty="0" err="1"/>
              <a:t>tələb</a:t>
            </a:r>
            <a:r>
              <a:rPr lang="ru-RU" sz="2100" dirty="0"/>
              <a:t> </a:t>
            </a:r>
            <a:r>
              <a:rPr lang="ru-RU" sz="2100" dirty="0" err="1"/>
              <a:t>etmək</a:t>
            </a:r>
            <a:r>
              <a:rPr lang="ru-RU" sz="2100" dirty="0"/>
              <a:t> </a:t>
            </a:r>
            <a:r>
              <a:rPr lang="ru-RU" sz="2100" dirty="0" err="1"/>
              <a:t>olar</a:t>
            </a:r>
            <a:r>
              <a:rPr lang="ru-RU" sz="2100" dirty="0"/>
              <a:t>.  </a:t>
            </a:r>
          </a:p>
          <a:p>
            <a:pPr algn="just"/>
            <a:r>
              <a:rPr lang="ru-RU" sz="2100" dirty="0"/>
              <a:t>- </a:t>
            </a:r>
            <a:r>
              <a:rPr lang="ru-RU" sz="2100" dirty="0" err="1"/>
              <a:t>Qiymətləndirici</a:t>
            </a:r>
            <a:r>
              <a:rPr lang="ru-RU" sz="2100" dirty="0"/>
              <a:t> </a:t>
            </a:r>
            <a:r>
              <a:rPr lang="ru-RU" sz="2100" dirty="0" err="1"/>
              <a:t>mülahizələrin</a:t>
            </a:r>
            <a:r>
              <a:rPr lang="ru-RU" sz="2100" dirty="0"/>
              <a:t> (</a:t>
            </a:r>
            <a:r>
              <a:rPr lang="ru-RU" sz="2100" dirty="0" err="1"/>
              <a:t>rəylərin</a:t>
            </a:r>
            <a:r>
              <a:rPr lang="ru-RU" sz="2100" dirty="0"/>
              <a:t>) </a:t>
            </a:r>
            <a:r>
              <a:rPr lang="ru-RU" sz="2100" dirty="0" err="1"/>
              <a:t>doğru</a:t>
            </a:r>
            <a:r>
              <a:rPr lang="ru-RU" sz="2100" dirty="0"/>
              <a:t>, </a:t>
            </a:r>
            <a:r>
              <a:rPr lang="ru-RU" sz="2100" dirty="0" err="1"/>
              <a:t>ya</a:t>
            </a:r>
            <a:r>
              <a:rPr lang="ru-RU" sz="2100" dirty="0"/>
              <a:t> </a:t>
            </a:r>
            <a:r>
              <a:rPr lang="ru-RU" sz="2100" dirty="0" err="1"/>
              <a:t>yalan</a:t>
            </a:r>
            <a:r>
              <a:rPr lang="ru-RU" sz="2100" dirty="0"/>
              <a:t> </a:t>
            </a:r>
            <a:r>
              <a:rPr lang="ru-RU" sz="2100" dirty="0" err="1"/>
              <a:t>olduğunu</a:t>
            </a:r>
            <a:r>
              <a:rPr lang="ru-RU" sz="2100" dirty="0"/>
              <a:t> </a:t>
            </a:r>
            <a:r>
              <a:rPr lang="ru-RU" sz="2100" dirty="0" err="1"/>
              <a:t>göstərmək</a:t>
            </a:r>
            <a:r>
              <a:rPr lang="ru-RU" sz="2100" dirty="0"/>
              <a:t> </a:t>
            </a:r>
            <a:r>
              <a:rPr lang="ru-RU" sz="2100" dirty="0" err="1"/>
              <a:t>mümkün</a:t>
            </a:r>
            <a:r>
              <a:rPr lang="ru-RU" sz="2100" dirty="0"/>
              <a:t> </a:t>
            </a:r>
            <a:r>
              <a:rPr lang="ru-RU" sz="2100" dirty="0" err="1"/>
              <a:t>deyil</a:t>
            </a:r>
            <a:r>
              <a:rPr lang="ru-RU" sz="2100" dirty="0"/>
              <a:t>. </a:t>
            </a:r>
            <a:r>
              <a:rPr lang="ru-RU" sz="2100" dirty="0" err="1"/>
              <a:t>Qiymətləndirici</a:t>
            </a:r>
            <a:r>
              <a:rPr lang="ru-RU" sz="2100" dirty="0"/>
              <a:t> </a:t>
            </a:r>
            <a:r>
              <a:rPr lang="ru-RU" sz="2100" dirty="0" err="1"/>
              <a:t>mülahizələrin</a:t>
            </a:r>
            <a:r>
              <a:rPr lang="ru-RU" sz="2100" dirty="0"/>
              <a:t> </a:t>
            </a:r>
            <a:r>
              <a:rPr lang="ru-RU" sz="2100" dirty="0" err="1"/>
              <a:t>doğruluğunu</a:t>
            </a:r>
            <a:r>
              <a:rPr lang="ru-RU" sz="2100" dirty="0"/>
              <a:t> </a:t>
            </a:r>
            <a:r>
              <a:rPr lang="ru-RU" sz="2100" dirty="0" err="1"/>
              <a:t>sübut</a:t>
            </a:r>
            <a:r>
              <a:rPr lang="ru-RU" sz="2100" dirty="0"/>
              <a:t> </a:t>
            </a:r>
            <a:r>
              <a:rPr lang="ru-RU" sz="2100" dirty="0" err="1"/>
              <a:t>etməyi</a:t>
            </a:r>
            <a:r>
              <a:rPr lang="ru-RU" sz="2100" dirty="0"/>
              <a:t> </a:t>
            </a:r>
            <a:r>
              <a:rPr lang="ru-RU" sz="2100" dirty="0" err="1"/>
              <a:t>tələb</a:t>
            </a:r>
            <a:r>
              <a:rPr lang="ru-RU" sz="2100" dirty="0"/>
              <a:t> </a:t>
            </a:r>
            <a:r>
              <a:rPr lang="ru-RU" sz="2100" dirty="0" err="1"/>
              <a:t>etmək</a:t>
            </a:r>
            <a:r>
              <a:rPr lang="ru-RU" sz="2100" dirty="0"/>
              <a:t> </a:t>
            </a:r>
            <a:r>
              <a:rPr lang="ru-RU" sz="2100" dirty="0" err="1"/>
              <a:t>olmaz</a:t>
            </a:r>
            <a:r>
              <a:rPr lang="ru-RU" sz="2100" dirty="0"/>
              <a:t>.  </a:t>
            </a:r>
            <a:endParaRPr lang="ru-RU" sz="2100" dirty="0" smtClean="0"/>
          </a:p>
          <a:p>
            <a:pPr algn="just"/>
            <a:r>
              <a:rPr lang="ru-RU" sz="2100" dirty="0" smtClean="0"/>
              <a:t>- </a:t>
            </a:r>
            <a:r>
              <a:rPr lang="ru-RU" sz="2100" dirty="0" err="1" smtClean="0"/>
              <a:t>Qiymətləndirici</a:t>
            </a:r>
            <a:r>
              <a:rPr lang="ru-RU" sz="2100" dirty="0" smtClean="0"/>
              <a:t> </a:t>
            </a:r>
            <a:r>
              <a:rPr lang="ru-RU" sz="2100" dirty="0" err="1"/>
              <a:t>mülahizələr</a:t>
            </a:r>
            <a:r>
              <a:rPr lang="ru-RU" sz="2100" dirty="0"/>
              <a:t> (</a:t>
            </a:r>
            <a:r>
              <a:rPr lang="ru-RU" sz="2100" dirty="0" err="1"/>
              <a:t>rəylər</a:t>
            </a:r>
            <a:r>
              <a:rPr lang="ru-RU" sz="2100" dirty="0"/>
              <a:t>), </a:t>
            </a:r>
            <a:r>
              <a:rPr lang="ru-RU" sz="2100" dirty="0" err="1"/>
              <a:t>özəlliklə</a:t>
            </a:r>
            <a:r>
              <a:rPr lang="ru-RU" sz="2100" dirty="0"/>
              <a:t> </a:t>
            </a:r>
            <a:r>
              <a:rPr lang="ru-RU" sz="2100" dirty="0" err="1"/>
              <a:t>siyasi</a:t>
            </a:r>
            <a:r>
              <a:rPr lang="ru-RU" sz="2100" dirty="0"/>
              <a:t> </a:t>
            </a:r>
            <a:r>
              <a:rPr lang="ru-RU" sz="2100" dirty="0" err="1"/>
              <a:t>məsələlərlə</a:t>
            </a:r>
            <a:r>
              <a:rPr lang="ru-RU" sz="2100" dirty="0"/>
              <a:t> </a:t>
            </a:r>
            <a:r>
              <a:rPr lang="ru-RU" sz="2100" dirty="0" err="1"/>
              <a:t>bağlı</a:t>
            </a:r>
            <a:r>
              <a:rPr lang="ru-RU" sz="2100" dirty="0"/>
              <a:t> </a:t>
            </a:r>
            <a:r>
              <a:rPr lang="ru-RU" sz="2100" dirty="0" err="1"/>
              <a:t>rəylər</a:t>
            </a:r>
            <a:r>
              <a:rPr lang="ru-RU" sz="2100" dirty="0"/>
              <a:t> </a:t>
            </a:r>
            <a:r>
              <a:rPr lang="ru-RU" sz="2100" dirty="0" err="1"/>
              <a:t>faktlar</a:t>
            </a:r>
            <a:r>
              <a:rPr lang="ru-RU" sz="2100" dirty="0"/>
              <a:t> </a:t>
            </a:r>
            <a:r>
              <a:rPr lang="ru-RU" sz="2100" dirty="0" err="1"/>
              <a:t>haqqında</a:t>
            </a:r>
            <a:r>
              <a:rPr lang="ru-RU" sz="2100" dirty="0"/>
              <a:t> </a:t>
            </a:r>
            <a:r>
              <a:rPr lang="ru-RU" sz="2100" dirty="0" err="1"/>
              <a:t>məlumatlara</a:t>
            </a:r>
            <a:r>
              <a:rPr lang="ru-RU" sz="2100" dirty="0"/>
              <a:t> </a:t>
            </a:r>
            <a:r>
              <a:rPr lang="ru-RU" sz="2100" dirty="0" err="1"/>
              <a:t>nisbətən</a:t>
            </a:r>
            <a:r>
              <a:rPr lang="ru-RU" sz="2100" dirty="0"/>
              <a:t> </a:t>
            </a:r>
            <a:r>
              <a:rPr lang="ru-RU" sz="2100" dirty="0" err="1"/>
              <a:t>daha</a:t>
            </a:r>
            <a:r>
              <a:rPr lang="ru-RU" sz="2100" dirty="0"/>
              <a:t> </a:t>
            </a:r>
            <a:r>
              <a:rPr lang="ru-RU" sz="2100" dirty="0" err="1"/>
              <a:t>geniş</a:t>
            </a:r>
            <a:r>
              <a:rPr lang="ru-RU" sz="2100" dirty="0"/>
              <a:t>  </a:t>
            </a:r>
            <a:r>
              <a:rPr lang="ru-RU" sz="2100" dirty="0" err="1"/>
              <a:t>qorunur</a:t>
            </a:r>
            <a:r>
              <a:rPr lang="ru-RU" sz="2100" dirty="0"/>
              <a:t>.  </a:t>
            </a:r>
          </a:p>
          <a:p>
            <a:pPr algn="just"/>
            <a:endParaRPr lang="ru-RU" sz="2100" dirty="0"/>
          </a:p>
          <a:p>
            <a:pPr algn="just"/>
            <a:endParaRPr lang="ru-RU" sz="2000" dirty="0">
              <a:latin typeface="A3 Arial AzLat" pitchFamily="34" charset="-52"/>
            </a:endParaRPr>
          </a:p>
        </p:txBody>
      </p:sp>
      <p:sp>
        <p:nvSpPr>
          <p:cNvPr id="3" name="Заголовок 2"/>
          <p:cNvSpPr>
            <a:spLocks noGrp="1"/>
          </p:cNvSpPr>
          <p:nvPr>
            <p:ph type="title"/>
          </p:nvPr>
        </p:nvSpPr>
        <p:spPr/>
        <p:txBody>
          <a:bodyPr>
            <a:normAutofit/>
          </a:bodyPr>
          <a:lstStyle/>
          <a:p>
            <a:r>
              <a:rPr lang="ru-RU" sz="3200" dirty="0" err="1">
                <a:latin typeface="A3 Arial AzLat" pitchFamily="34" charset="-52"/>
              </a:rPr>
              <a:t>Ифадя</a:t>
            </a:r>
            <a:r>
              <a:rPr lang="ru-RU" sz="3200" dirty="0">
                <a:latin typeface="A3 Arial AzLat" pitchFamily="34" charset="-52"/>
              </a:rPr>
              <a:t> </a:t>
            </a:r>
            <a:r>
              <a:rPr lang="ru-RU" sz="3200" dirty="0" err="1">
                <a:latin typeface="A3 Arial AzLat" pitchFamily="34" charset="-52"/>
              </a:rPr>
              <a:t>азадлыьы</a:t>
            </a:r>
            <a:r>
              <a:rPr lang="ru-RU" sz="3200" dirty="0">
                <a:latin typeface="A3 Arial AzLat" pitchFamily="34" charset="-52"/>
              </a:rPr>
              <a:t> </a:t>
            </a:r>
            <a:r>
              <a:rPr lang="ru-RU" sz="3200" dirty="0" err="1">
                <a:latin typeface="A3 Arial AzLat" pitchFamily="34" charset="-52"/>
              </a:rPr>
              <a:t>щцгугунун</a:t>
            </a:r>
            <a:r>
              <a:rPr lang="ru-RU" sz="3200" dirty="0">
                <a:latin typeface="A3 Arial AzLat" pitchFamily="34" charset="-52"/>
              </a:rPr>
              <a:t> </a:t>
            </a:r>
            <a:r>
              <a:rPr lang="ru-RU" sz="3200" dirty="0" err="1">
                <a:latin typeface="A3 Arial AzLat" pitchFamily="34" charset="-52"/>
              </a:rPr>
              <a:t>щяйата</a:t>
            </a:r>
            <a:r>
              <a:rPr lang="ru-RU" sz="3200" dirty="0">
                <a:latin typeface="A3 Arial AzLat" pitchFamily="34" charset="-52"/>
              </a:rPr>
              <a:t> </a:t>
            </a:r>
            <a:r>
              <a:rPr lang="ru-RU" sz="3200" dirty="0" err="1">
                <a:latin typeface="A3 Arial AzLat" pitchFamily="34" charset="-52"/>
              </a:rPr>
              <a:t>кечирилмясиня</a:t>
            </a:r>
            <a:r>
              <a:rPr lang="ru-RU" sz="3200" dirty="0">
                <a:latin typeface="A3 Arial AzLat" pitchFamily="34" charset="-52"/>
              </a:rPr>
              <a:t> </a:t>
            </a:r>
            <a:r>
              <a:rPr lang="ru-RU" sz="3200" dirty="0" err="1">
                <a:latin typeface="A3 Arial AzLat" pitchFamily="34" charset="-52"/>
              </a:rPr>
              <a:t>гойулан</a:t>
            </a:r>
            <a:r>
              <a:rPr lang="ru-RU" sz="3200" dirty="0">
                <a:latin typeface="A3 Arial AzLat" pitchFamily="34" charset="-52"/>
              </a:rPr>
              <a:t> </a:t>
            </a:r>
            <a:r>
              <a:rPr lang="ru-RU" sz="3200" dirty="0" err="1">
                <a:latin typeface="A3 Arial AzLat" pitchFamily="34" charset="-52"/>
              </a:rPr>
              <a:t>мящдудиййятляр</a:t>
            </a:r>
            <a:endParaRPr lang="ru-RU" sz="3200" dirty="0"/>
          </a:p>
        </p:txBody>
      </p:sp>
    </p:spTree>
    <p:extLst>
      <p:ext uri="{BB962C8B-B14F-4D97-AF65-F5344CB8AC3E}">
        <p14:creationId xmlns:p14="http://schemas.microsoft.com/office/powerpoint/2010/main" val="8741162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algn="just"/>
            <a:r>
              <a:rPr lang="ru-RU" sz="2000" dirty="0" smtClean="0"/>
              <a:t>- </a:t>
            </a:r>
            <a:r>
              <a:rPr lang="ru-RU" sz="2000" dirty="0" err="1" smtClean="0"/>
              <a:t>Milli</a:t>
            </a:r>
            <a:r>
              <a:rPr lang="ru-RU" sz="2000" dirty="0" smtClean="0"/>
              <a:t> </a:t>
            </a:r>
            <a:r>
              <a:rPr lang="ru-RU" sz="2000" dirty="0" err="1"/>
              <a:t>Məhkəmələr</a:t>
            </a:r>
            <a:r>
              <a:rPr lang="ru-RU" sz="2000" dirty="0"/>
              <a:t> </a:t>
            </a:r>
            <a:r>
              <a:rPr lang="ru-RU" sz="2000" dirty="0" err="1"/>
              <a:t>jurnalistə</a:t>
            </a:r>
            <a:r>
              <a:rPr lang="ru-RU" sz="2000" dirty="0"/>
              <a:t> </a:t>
            </a:r>
            <a:r>
              <a:rPr lang="ru-RU" sz="2000" dirty="0" err="1"/>
              <a:t>qarşı</a:t>
            </a:r>
            <a:r>
              <a:rPr lang="ru-RU" sz="2000" dirty="0"/>
              <a:t> </a:t>
            </a:r>
            <a:r>
              <a:rPr lang="ru-RU" sz="2000" dirty="0" err="1"/>
              <a:t>cinayət-hüquqi</a:t>
            </a:r>
            <a:r>
              <a:rPr lang="ru-RU" sz="2000" dirty="0"/>
              <a:t> </a:t>
            </a:r>
            <a:r>
              <a:rPr lang="ru-RU" sz="2000" dirty="0" err="1"/>
              <a:t>sanksiyaların</a:t>
            </a:r>
            <a:r>
              <a:rPr lang="ru-RU" sz="2000" dirty="0"/>
              <a:t>, </a:t>
            </a:r>
            <a:r>
              <a:rPr lang="ru-RU" sz="2000" dirty="0" err="1"/>
              <a:t>xüsusən</a:t>
            </a:r>
            <a:r>
              <a:rPr lang="ru-RU" sz="2000" dirty="0"/>
              <a:t>, </a:t>
            </a:r>
            <a:r>
              <a:rPr lang="ru-RU" sz="2000" dirty="0" err="1"/>
              <a:t>azadlıqdan</a:t>
            </a:r>
            <a:r>
              <a:rPr lang="ru-RU" sz="2000" dirty="0"/>
              <a:t> </a:t>
            </a:r>
            <a:r>
              <a:rPr lang="ru-RU" sz="2000" dirty="0" err="1"/>
              <a:t>məhrumetmə</a:t>
            </a:r>
            <a:r>
              <a:rPr lang="ru-RU" sz="2000" dirty="0"/>
              <a:t> </a:t>
            </a:r>
            <a:r>
              <a:rPr lang="ru-RU" sz="2000" dirty="0" err="1"/>
              <a:t>cəzasının</a:t>
            </a:r>
            <a:r>
              <a:rPr lang="ru-RU" sz="2000" dirty="0"/>
              <a:t> </a:t>
            </a:r>
            <a:r>
              <a:rPr lang="ru-RU" sz="2000" dirty="0" err="1"/>
              <a:t>tətbiqindən</a:t>
            </a:r>
            <a:r>
              <a:rPr lang="ru-RU" sz="2000" dirty="0"/>
              <a:t> </a:t>
            </a:r>
            <a:r>
              <a:rPr lang="ru-RU" sz="2000" dirty="0" err="1"/>
              <a:t>çəkinməlidirlər</a:t>
            </a:r>
            <a:r>
              <a:rPr lang="ru-RU" sz="2000" dirty="0"/>
              <a:t>. </a:t>
            </a:r>
            <a:r>
              <a:rPr lang="ru-RU" sz="2000" dirty="0" err="1"/>
              <a:t>Belə</a:t>
            </a:r>
            <a:r>
              <a:rPr lang="ru-RU" sz="2000" dirty="0"/>
              <a:t> </a:t>
            </a:r>
            <a:r>
              <a:rPr lang="ru-RU" sz="2000" dirty="0" err="1"/>
              <a:t>cəzalar</a:t>
            </a:r>
            <a:r>
              <a:rPr lang="ru-RU" sz="2000" dirty="0"/>
              <a:t> </a:t>
            </a:r>
            <a:r>
              <a:rPr lang="ru-RU" sz="2000" dirty="0" err="1"/>
              <a:t>ifadə</a:t>
            </a:r>
            <a:r>
              <a:rPr lang="ru-RU" sz="2000" dirty="0"/>
              <a:t> </a:t>
            </a:r>
            <a:r>
              <a:rPr lang="ru-RU" sz="2000" dirty="0" err="1"/>
              <a:t>azadlığının</a:t>
            </a:r>
            <a:r>
              <a:rPr lang="ru-RU" sz="2000" dirty="0"/>
              <a:t> </a:t>
            </a:r>
            <a:r>
              <a:rPr lang="ru-RU" sz="2000" dirty="0" err="1"/>
              <a:t>mahiyyətinə</a:t>
            </a:r>
            <a:r>
              <a:rPr lang="ru-RU" sz="2000" dirty="0"/>
              <a:t> </a:t>
            </a:r>
            <a:r>
              <a:rPr lang="ru-RU" sz="2000" dirty="0" err="1"/>
              <a:t>təhlükə</a:t>
            </a:r>
            <a:r>
              <a:rPr lang="ru-RU" sz="2000" dirty="0"/>
              <a:t> </a:t>
            </a:r>
            <a:r>
              <a:rPr lang="ru-RU" sz="2000" dirty="0" err="1"/>
              <a:t>yaradır</a:t>
            </a:r>
            <a:r>
              <a:rPr lang="ru-RU" sz="2000" dirty="0"/>
              <a:t> </a:t>
            </a:r>
            <a:r>
              <a:rPr lang="ru-RU" sz="2000" dirty="0" err="1"/>
              <a:t>və</a:t>
            </a:r>
            <a:r>
              <a:rPr lang="ru-RU" sz="2000" dirty="0"/>
              <a:t> </a:t>
            </a:r>
            <a:r>
              <a:rPr lang="ru-RU" sz="2000" dirty="0" err="1"/>
              <a:t>bütünlükdə</a:t>
            </a:r>
            <a:r>
              <a:rPr lang="ru-RU" sz="2000" dirty="0"/>
              <a:t> </a:t>
            </a:r>
            <a:r>
              <a:rPr lang="ru-RU" sz="2000" dirty="0" err="1"/>
              <a:t>mətbuata</a:t>
            </a:r>
            <a:r>
              <a:rPr lang="ru-RU" sz="2000" dirty="0"/>
              <a:t> </a:t>
            </a:r>
            <a:r>
              <a:rPr lang="ru-RU" sz="2000" dirty="0" err="1"/>
              <a:t>qarşı</a:t>
            </a:r>
            <a:r>
              <a:rPr lang="ru-RU" sz="2000" dirty="0"/>
              <a:t> </a:t>
            </a:r>
            <a:r>
              <a:rPr lang="ru-RU" sz="2000" dirty="0" err="1"/>
              <a:t>senzura</a:t>
            </a:r>
            <a:r>
              <a:rPr lang="ru-RU" sz="2000" dirty="0"/>
              <a:t> </a:t>
            </a:r>
            <a:r>
              <a:rPr lang="ru-RU" sz="2000" dirty="0" err="1"/>
              <a:t>rolunu</a:t>
            </a:r>
            <a:r>
              <a:rPr lang="ru-RU" sz="2000" dirty="0"/>
              <a:t> </a:t>
            </a:r>
            <a:r>
              <a:rPr lang="ru-RU" sz="2000" dirty="0" err="1"/>
              <a:t>oynayır</a:t>
            </a:r>
            <a:r>
              <a:rPr lang="ru-RU" sz="2000" dirty="0"/>
              <a:t>.</a:t>
            </a:r>
          </a:p>
        </p:txBody>
      </p:sp>
      <p:sp>
        <p:nvSpPr>
          <p:cNvPr id="3" name="Заголовок 2"/>
          <p:cNvSpPr>
            <a:spLocks noGrp="1"/>
          </p:cNvSpPr>
          <p:nvPr>
            <p:ph type="title"/>
          </p:nvPr>
        </p:nvSpPr>
        <p:spPr/>
        <p:txBody>
          <a:bodyPr>
            <a:normAutofit/>
          </a:bodyPr>
          <a:lstStyle/>
          <a:p>
            <a:r>
              <a:rPr lang="ru-RU" sz="3600" dirty="0" err="1" smtClean="0">
                <a:latin typeface="A3 Arial AzLat" pitchFamily="34" charset="-52"/>
              </a:rPr>
              <a:t>Ъинайят</a:t>
            </a:r>
            <a:r>
              <a:rPr lang="ru-RU" sz="3600" dirty="0" smtClean="0">
                <a:latin typeface="A3 Arial AzLat" pitchFamily="34" charset="-52"/>
              </a:rPr>
              <a:t> </a:t>
            </a:r>
            <a:r>
              <a:rPr lang="ru-RU" sz="3600" dirty="0" err="1" smtClean="0">
                <a:latin typeface="A3 Arial AzLat" pitchFamily="34" charset="-52"/>
              </a:rPr>
              <a:t>ъязасы</a:t>
            </a:r>
            <a:r>
              <a:rPr lang="ru-RU" sz="3600" dirty="0" smtClean="0">
                <a:latin typeface="A3 Arial AzLat" pitchFamily="34" charset="-52"/>
              </a:rPr>
              <a:t> </a:t>
            </a:r>
            <a:r>
              <a:rPr lang="ru-RU" sz="3600" dirty="0" err="1" smtClean="0">
                <a:latin typeface="A3 Arial AzLat" pitchFamily="34" charset="-52"/>
              </a:rPr>
              <a:t>вя</a:t>
            </a:r>
            <a:r>
              <a:rPr lang="ru-RU" sz="3600" dirty="0" smtClean="0">
                <a:latin typeface="A3 Arial AzLat" pitchFamily="34" charset="-52"/>
              </a:rPr>
              <a:t> </a:t>
            </a:r>
            <a:r>
              <a:rPr lang="ru-RU" sz="3600" dirty="0" err="1" smtClean="0">
                <a:latin typeface="A3 Arial AzLat" pitchFamily="34" charset="-52"/>
              </a:rPr>
              <a:t>ифадя</a:t>
            </a:r>
            <a:r>
              <a:rPr lang="ru-RU" sz="3600" dirty="0" smtClean="0">
                <a:latin typeface="A3 Arial AzLat" pitchFamily="34" charset="-52"/>
              </a:rPr>
              <a:t> </a:t>
            </a:r>
            <a:r>
              <a:rPr lang="ru-RU" sz="3600" dirty="0" err="1" smtClean="0">
                <a:latin typeface="A3 Arial AzLat" pitchFamily="34" charset="-52"/>
              </a:rPr>
              <a:t>азадлыьы</a:t>
            </a:r>
            <a:endParaRPr lang="ru-RU" sz="3600" dirty="0">
              <a:latin typeface="A3 Arial AzLat" pitchFamily="34" charset="-52"/>
            </a:endParaRPr>
          </a:p>
        </p:txBody>
      </p:sp>
    </p:spTree>
    <p:extLst>
      <p:ext uri="{BB962C8B-B14F-4D97-AF65-F5344CB8AC3E}">
        <p14:creationId xmlns:p14="http://schemas.microsoft.com/office/powerpoint/2010/main" val="2535357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algn="ctr"/>
            <a:r>
              <a:rPr lang="ru-RU" sz="3200" dirty="0" smtClean="0">
                <a:latin typeface="A3 Arial AzLat" pitchFamily="34" charset="-52"/>
              </a:rPr>
              <a:t>Ян </a:t>
            </a:r>
            <a:r>
              <a:rPr lang="ru-RU" sz="3200" dirty="0" err="1" smtClean="0">
                <a:latin typeface="A3 Arial AzLat" pitchFamily="34" charset="-52"/>
              </a:rPr>
              <a:t>эениш</a:t>
            </a:r>
            <a:r>
              <a:rPr lang="ru-RU" sz="3200" dirty="0" smtClean="0">
                <a:latin typeface="A3 Arial AzLat" pitchFamily="34" charset="-52"/>
              </a:rPr>
              <a:t> </a:t>
            </a:r>
            <a:r>
              <a:rPr lang="ru-RU" sz="3200" dirty="0" err="1" smtClean="0">
                <a:latin typeface="A3 Arial AzLat" pitchFamily="34" charset="-52"/>
              </a:rPr>
              <a:t>мянасы</a:t>
            </a:r>
            <a:r>
              <a:rPr lang="ru-RU" sz="3200" dirty="0" smtClean="0">
                <a:latin typeface="A3 Arial AzLat" pitchFamily="34" charset="-52"/>
              </a:rPr>
              <a:t> </a:t>
            </a:r>
            <a:r>
              <a:rPr lang="ru-RU" sz="3200" dirty="0" err="1" smtClean="0">
                <a:latin typeface="A3 Arial AzLat" pitchFamily="34" charset="-52"/>
              </a:rPr>
              <a:t>иля</a:t>
            </a:r>
            <a:r>
              <a:rPr lang="ru-RU" sz="3200" dirty="0" smtClean="0">
                <a:latin typeface="A3 Arial AzLat" pitchFamily="34" charset="-52"/>
              </a:rPr>
              <a:t> </a:t>
            </a:r>
            <a:r>
              <a:rPr lang="ru-RU" sz="3200" dirty="0" err="1" smtClean="0">
                <a:latin typeface="A3 Arial AzLat" pitchFamily="34" charset="-52"/>
              </a:rPr>
              <a:t>ифадя</a:t>
            </a:r>
            <a:r>
              <a:rPr lang="ru-RU" sz="3200" dirty="0" smtClean="0">
                <a:latin typeface="A3 Arial AzLat" pitchFamily="34" charset="-52"/>
              </a:rPr>
              <a:t> </a:t>
            </a:r>
            <a:r>
              <a:rPr lang="ru-RU" sz="3200" dirty="0" err="1" smtClean="0">
                <a:latin typeface="A3 Arial AzLat" pitchFamily="34" charset="-52"/>
              </a:rPr>
              <a:t>азадлыьы</a:t>
            </a:r>
            <a:r>
              <a:rPr lang="ru-RU" sz="3200" dirty="0" smtClean="0">
                <a:latin typeface="A3 Arial AzLat" pitchFamily="34" charset="-52"/>
              </a:rPr>
              <a:t> </a:t>
            </a:r>
            <a:r>
              <a:rPr lang="ru-RU" sz="3200" dirty="0" err="1" smtClean="0">
                <a:latin typeface="A3 Arial AzLat" pitchFamily="34" charset="-52"/>
              </a:rPr>
              <a:t>бир</a:t>
            </a:r>
            <a:r>
              <a:rPr lang="ru-RU" sz="3200" dirty="0" smtClean="0">
                <a:latin typeface="A3 Arial AzLat" pitchFamily="34" charset="-52"/>
              </a:rPr>
              <a:t> </a:t>
            </a:r>
            <a:r>
              <a:rPr lang="ru-RU" sz="3200" dirty="0" err="1" smtClean="0">
                <a:latin typeface="A3 Arial AzLat" pitchFamily="34" charset="-52"/>
              </a:rPr>
              <a:t>дцшцнъянин</a:t>
            </a:r>
            <a:r>
              <a:rPr lang="ru-RU" sz="3200" dirty="0" smtClean="0">
                <a:latin typeface="A3 Arial AzLat" pitchFamily="34" charset="-52"/>
              </a:rPr>
              <a:t>, </a:t>
            </a:r>
            <a:r>
              <a:rPr lang="ru-RU" sz="3200" dirty="0" err="1" smtClean="0">
                <a:latin typeface="A3 Arial AzLat" pitchFamily="34" charset="-52"/>
              </a:rPr>
              <a:t>инанъын</a:t>
            </a:r>
            <a:r>
              <a:rPr lang="ru-RU" sz="3200" dirty="0" smtClean="0">
                <a:latin typeface="A3 Arial AzLat" pitchFamily="34" charset="-52"/>
              </a:rPr>
              <a:t>, </a:t>
            </a:r>
            <a:r>
              <a:rPr lang="ru-RU" sz="3200" dirty="0" err="1" smtClean="0">
                <a:latin typeface="A3 Arial AzLat" pitchFamily="34" charset="-52"/>
              </a:rPr>
              <a:t>гянаятин</a:t>
            </a:r>
            <a:r>
              <a:rPr lang="ru-RU" sz="3200" dirty="0" smtClean="0">
                <a:latin typeface="A3 Arial AzLat" pitchFamily="34" charset="-52"/>
              </a:rPr>
              <a:t>, </a:t>
            </a:r>
            <a:r>
              <a:rPr lang="ru-RU" sz="3200" dirty="0" err="1" smtClean="0">
                <a:latin typeface="A3 Arial AzLat" pitchFamily="34" charset="-52"/>
              </a:rPr>
              <a:t>давранышын</a:t>
            </a:r>
            <a:r>
              <a:rPr lang="ru-RU" sz="3200" dirty="0" smtClean="0">
                <a:latin typeface="A3 Arial AzLat" pitchFamily="34" charset="-52"/>
              </a:rPr>
              <a:t> </a:t>
            </a:r>
            <a:r>
              <a:rPr lang="ru-RU" sz="3200" dirty="0" err="1" smtClean="0">
                <a:latin typeface="A3 Arial AzLat" pitchFamily="34" charset="-52"/>
              </a:rPr>
              <a:t>вя</a:t>
            </a:r>
            <a:r>
              <a:rPr lang="ru-RU" sz="3200" dirty="0" smtClean="0">
                <a:latin typeface="A3 Arial AzLat" pitchFamily="34" charset="-52"/>
              </a:rPr>
              <a:t> </a:t>
            </a:r>
            <a:r>
              <a:rPr lang="ru-RU" sz="3200" dirty="0" err="1" smtClean="0">
                <a:latin typeface="A3 Arial AzLat" pitchFamily="34" charset="-52"/>
              </a:rPr>
              <a:t>йа</a:t>
            </a:r>
            <a:r>
              <a:rPr lang="ru-RU" sz="3200" dirty="0" smtClean="0">
                <a:latin typeface="A3 Arial AzLat" pitchFamily="34" charset="-52"/>
              </a:rPr>
              <a:t> </a:t>
            </a:r>
            <a:r>
              <a:rPr lang="ru-RU" sz="3200" dirty="0" err="1" smtClean="0">
                <a:latin typeface="A3 Arial AzLat" pitchFamily="34" charset="-52"/>
              </a:rPr>
              <a:t>дуйьунун</a:t>
            </a:r>
            <a:r>
              <a:rPr lang="ru-RU" sz="3200" dirty="0" smtClean="0">
                <a:latin typeface="A3 Arial AzLat" pitchFamily="34" charset="-52"/>
              </a:rPr>
              <a:t> </a:t>
            </a:r>
            <a:r>
              <a:rPr lang="ru-RU" sz="3200" dirty="0" err="1" smtClean="0">
                <a:latin typeface="A3 Arial AzLat" pitchFamily="34" charset="-52"/>
              </a:rPr>
              <a:t>щяр</a:t>
            </a:r>
            <a:r>
              <a:rPr lang="ru-RU" sz="3200" dirty="0" smtClean="0">
                <a:latin typeface="A3 Arial AzLat" pitchFamily="34" charset="-52"/>
              </a:rPr>
              <a:t> </a:t>
            </a:r>
            <a:r>
              <a:rPr lang="ru-RU" sz="3200" dirty="0" err="1" smtClean="0">
                <a:latin typeface="A3 Arial AzLat" pitchFamily="34" charset="-52"/>
              </a:rPr>
              <a:t>щансы</a:t>
            </a:r>
            <a:r>
              <a:rPr lang="ru-RU" sz="3200" dirty="0" smtClean="0">
                <a:latin typeface="A3 Arial AzLat" pitchFamily="34" charset="-52"/>
              </a:rPr>
              <a:t> </a:t>
            </a:r>
            <a:r>
              <a:rPr lang="ru-RU" sz="3200" dirty="0" err="1" smtClean="0">
                <a:latin typeface="A3 Arial AzLat" pitchFamily="34" charset="-52"/>
              </a:rPr>
              <a:t>зоракылыг</a:t>
            </a:r>
            <a:r>
              <a:rPr lang="ru-RU" sz="3200" dirty="0" smtClean="0">
                <a:latin typeface="A3 Arial AzLat" pitchFamily="34" charset="-52"/>
              </a:rPr>
              <a:t> </a:t>
            </a:r>
            <a:r>
              <a:rPr lang="ru-RU" sz="3200" dirty="0" err="1" smtClean="0">
                <a:latin typeface="A3 Arial AzLat" pitchFamily="34" charset="-52"/>
              </a:rPr>
              <a:t>олмадан</a:t>
            </a:r>
            <a:r>
              <a:rPr lang="ru-RU" sz="3200" dirty="0" smtClean="0">
                <a:latin typeface="A3 Arial AzLat" pitchFamily="34" charset="-52"/>
              </a:rPr>
              <a:t> </a:t>
            </a:r>
            <a:r>
              <a:rPr lang="ru-RU" sz="3200" dirty="0" err="1" smtClean="0">
                <a:latin typeface="A3 Arial AzLat" pitchFamily="34" charset="-52"/>
              </a:rPr>
              <a:t>бяйан</a:t>
            </a:r>
            <a:r>
              <a:rPr lang="ru-RU" sz="3200" dirty="0" smtClean="0">
                <a:latin typeface="A3 Arial AzLat" pitchFamily="34" charset="-52"/>
              </a:rPr>
              <a:t> </a:t>
            </a:r>
            <a:r>
              <a:rPr lang="ru-RU" sz="3200" dirty="0" err="1" smtClean="0">
                <a:latin typeface="A3 Arial AzLat" pitchFamily="34" charset="-52"/>
              </a:rPr>
              <a:t>едилмяси</a:t>
            </a:r>
            <a:r>
              <a:rPr lang="ru-RU" sz="3200" dirty="0" smtClean="0">
                <a:latin typeface="A3 Arial AzLat" pitchFamily="34" charset="-52"/>
              </a:rPr>
              <a:t>, </a:t>
            </a:r>
            <a:r>
              <a:rPr lang="ru-RU" sz="3200" dirty="0" err="1" smtClean="0">
                <a:latin typeface="A3 Arial AzLat" pitchFamily="34" charset="-52"/>
              </a:rPr>
              <a:t>йахуд</a:t>
            </a:r>
            <a:r>
              <a:rPr lang="ru-RU" sz="3200" dirty="0" smtClean="0">
                <a:latin typeface="A3 Arial AzLat" pitchFamily="34" charset="-52"/>
              </a:rPr>
              <a:t> </a:t>
            </a:r>
            <a:r>
              <a:rPr lang="ru-RU" sz="3200" dirty="0" err="1" smtClean="0">
                <a:latin typeface="A3 Arial AzLat" pitchFamily="34" charset="-52"/>
              </a:rPr>
              <a:t>хариъи</a:t>
            </a:r>
            <a:r>
              <a:rPr lang="ru-RU" sz="3200" dirty="0" smtClean="0">
                <a:latin typeface="A3 Arial AzLat" pitchFamily="34" charset="-52"/>
              </a:rPr>
              <a:t> </a:t>
            </a:r>
            <a:r>
              <a:rPr lang="ru-RU" sz="3200" dirty="0" err="1" smtClean="0">
                <a:latin typeface="A3 Arial AzLat" pitchFamily="34" charset="-52"/>
              </a:rPr>
              <a:t>алямя</a:t>
            </a:r>
            <a:r>
              <a:rPr lang="ru-RU" sz="3200" dirty="0" smtClean="0">
                <a:latin typeface="A3 Arial AzLat" pitchFamily="34" charset="-52"/>
              </a:rPr>
              <a:t> </a:t>
            </a:r>
            <a:r>
              <a:rPr lang="ru-RU" sz="3200" dirty="0" err="1" smtClean="0">
                <a:latin typeface="A3 Arial AzLat" pitchFamily="34" charset="-52"/>
              </a:rPr>
              <a:t>ифадя</a:t>
            </a:r>
            <a:r>
              <a:rPr lang="ru-RU" sz="3200" dirty="0" smtClean="0">
                <a:latin typeface="A3 Arial AzLat" pitchFamily="34" charset="-52"/>
              </a:rPr>
              <a:t> </a:t>
            </a:r>
            <a:r>
              <a:rPr lang="ru-RU" sz="3200" dirty="0" err="1" smtClean="0">
                <a:latin typeface="A3 Arial AzLat" pitchFamily="34" charset="-52"/>
              </a:rPr>
              <a:t>едилмясидир</a:t>
            </a:r>
            <a:r>
              <a:rPr lang="ru-RU" sz="3200" dirty="0" smtClean="0">
                <a:latin typeface="A3 Arial AzLat" pitchFamily="34" charset="-52"/>
              </a:rPr>
              <a:t>.</a:t>
            </a:r>
            <a:endParaRPr lang="ru-RU" sz="3200" dirty="0">
              <a:latin typeface="A3 Arial AzLat" pitchFamily="34" charset="-52"/>
            </a:endParaRPr>
          </a:p>
        </p:txBody>
      </p:sp>
      <p:sp>
        <p:nvSpPr>
          <p:cNvPr id="3" name="Заголовок 2"/>
          <p:cNvSpPr>
            <a:spLocks noGrp="1"/>
          </p:cNvSpPr>
          <p:nvPr>
            <p:ph type="title"/>
          </p:nvPr>
        </p:nvSpPr>
        <p:spPr/>
        <p:txBody>
          <a:bodyPr/>
          <a:lstStyle/>
          <a:p>
            <a:r>
              <a:rPr lang="az-Latn-AZ" dirty="0"/>
              <a:t>FİKRİ İFADƏ ETMƏK AZADLIĞI</a:t>
            </a:r>
            <a:endParaRPr lang="ru-RU" dirty="0"/>
          </a:p>
        </p:txBody>
      </p:sp>
    </p:spTree>
    <p:extLst>
      <p:ext uri="{BB962C8B-B14F-4D97-AF65-F5344CB8AC3E}">
        <p14:creationId xmlns:p14="http://schemas.microsoft.com/office/powerpoint/2010/main" val="12335644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2132856"/>
            <a:ext cx="7408333" cy="3450696"/>
          </a:xfrm>
        </p:spPr>
        <p:txBody>
          <a:bodyPr>
            <a:normAutofit fontScale="70000" lnSpcReduction="20000"/>
          </a:bodyPr>
          <a:lstStyle/>
          <a:p>
            <a:pPr algn="just"/>
            <a:endParaRPr lang="ru-RU" i="1" dirty="0" smtClean="0">
              <a:latin typeface="A3 Arial AzLat" pitchFamily="34" charset="-52"/>
            </a:endParaRPr>
          </a:p>
          <a:p>
            <a:pPr algn="just"/>
            <a:r>
              <a:rPr lang="ru-RU" sz="2800" i="1" dirty="0" smtClean="0">
                <a:latin typeface="A3 Arial AzLat" pitchFamily="34" charset="-52"/>
              </a:rPr>
              <a:t>- </a:t>
            </a:r>
            <a:r>
              <a:rPr lang="ru-RU" sz="2800" dirty="0" err="1" smtClean="0">
                <a:latin typeface="A3 Arial AzLat" pitchFamily="34" charset="-52"/>
              </a:rPr>
              <a:t>Ифадя</a:t>
            </a:r>
            <a:r>
              <a:rPr lang="ru-RU" sz="2800" dirty="0" smtClean="0">
                <a:latin typeface="A3 Arial AzLat" pitchFamily="34" charset="-52"/>
              </a:rPr>
              <a:t> </a:t>
            </a:r>
            <a:r>
              <a:rPr lang="ru-RU" sz="2800" dirty="0" err="1">
                <a:latin typeface="A3 Arial AzLat" pitchFamily="34" charset="-52"/>
              </a:rPr>
              <a:t>азадлыьы</a:t>
            </a:r>
            <a:r>
              <a:rPr lang="ru-RU" sz="2800" dirty="0">
                <a:latin typeface="A3 Arial AzLat" pitchFamily="34" charset="-52"/>
              </a:rPr>
              <a:t> </a:t>
            </a:r>
            <a:r>
              <a:rPr lang="ru-RU" sz="2800" dirty="0" err="1">
                <a:latin typeface="A3 Arial AzLat" pitchFamily="34" charset="-52"/>
              </a:rPr>
              <a:t>щцгугу</a:t>
            </a:r>
            <a:r>
              <a:rPr lang="ru-RU" sz="2800" dirty="0">
                <a:latin typeface="A3 Arial AzLat" pitchFamily="34" charset="-52"/>
              </a:rPr>
              <a:t> – </a:t>
            </a:r>
            <a:r>
              <a:rPr lang="ru-RU" sz="2800" dirty="0" err="1">
                <a:latin typeface="A3 Arial AzLat" pitchFamily="34" charset="-52"/>
              </a:rPr>
              <a:t>демократик</a:t>
            </a:r>
            <a:r>
              <a:rPr lang="ru-RU" sz="2800" dirty="0">
                <a:latin typeface="A3 Arial AzLat" pitchFamily="34" charset="-52"/>
              </a:rPr>
              <a:t> </a:t>
            </a:r>
            <a:r>
              <a:rPr lang="ru-RU" sz="2800" dirty="0" err="1">
                <a:latin typeface="A3 Arial AzLat" pitchFamily="34" charset="-52"/>
              </a:rPr>
              <a:t>ъямиййятин</a:t>
            </a:r>
            <a:r>
              <a:rPr lang="ru-RU" sz="2800" dirty="0">
                <a:latin typeface="A3 Arial AzLat" pitchFamily="34" charset="-52"/>
              </a:rPr>
              <a:t> </a:t>
            </a:r>
            <a:r>
              <a:rPr lang="ru-RU" sz="2800" dirty="0" err="1">
                <a:latin typeface="A3 Arial AzLat" pitchFamily="34" charset="-52"/>
              </a:rPr>
              <a:t>мцщцм</a:t>
            </a:r>
            <a:r>
              <a:rPr lang="ru-RU" sz="2800" dirty="0">
                <a:latin typeface="A3 Arial AzLat" pitchFamily="34" charset="-52"/>
              </a:rPr>
              <a:t> </a:t>
            </a:r>
            <a:r>
              <a:rPr lang="ru-RU" sz="2800" dirty="0" err="1">
                <a:latin typeface="A3 Arial AzLat" pitchFamily="34" charset="-52"/>
              </a:rPr>
              <a:t>дайагларындан</a:t>
            </a:r>
            <a:r>
              <a:rPr lang="ru-RU" sz="2800" dirty="0">
                <a:latin typeface="A3 Arial AzLat" pitchFamily="34" charset="-52"/>
              </a:rPr>
              <a:t> </a:t>
            </a:r>
            <a:r>
              <a:rPr lang="ru-RU" sz="2800" dirty="0" err="1">
                <a:latin typeface="A3 Arial AzLat" pitchFamily="34" charset="-52"/>
              </a:rPr>
              <a:t>бирини</a:t>
            </a:r>
            <a:r>
              <a:rPr lang="ru-RU" sz="2800" dirty="0">
                <a:latin typeface="A3 Arial AzLat" pitchFamily="34" charset="-52"/>
              </a:rPr>
              <a:t>, </a:t>
            </a:r>
            <a:r>
              <a:rPr lang="ru-RU" sz="2800" dirty="0" err="1">
                <a:latin typeface="A3 Arial AzLat" pitchFamily="34" charset="-52"/>
              </a:rPr>
              <a:t>щабеля</a:t>
            </a:r>
            <a:r>
              <a:rPr lang="ru-RU" sz="2800" dirty="0">
                <a:latin typeface="A3 Arial AzLat" pitchFamily="34" charset="-52"/>
              </a:rPr>
              <a:t> </a:t>
            </a:r>
            <a:r>
              <a:rPr lang="ru-RU" sz="2800" dirty="0" err="1">
                <a:latin typeface="A3 Arial AzLat" pitchFamily="34" charset="-52"/>
              </a:rPr>
              <a:t>онун</a:t>
            </a:r>
            <a:r>
              <a:rPr lang="ru-RU" sz="2800" dirty="0">
                <a:latin typeface="A3 Arial AzLat" pitchFamily="34" charset="-52"/>
              </a:rPr>
              <a:t> </a:t>
            </a:r>
            <a:r>
              <a:rPr lang="ru-RU" sz="2800" dirty="0" err="1">
                <a:latin typeface="A3 Arial AzLat" pitchFamily="34" charset="-52"/>
              </a:rPr>
              <a:t>тяряггисинин</a:t>
            </a:r>
            <a:r>
              <a:rPr lang="ru-RU" sz="2800" dirty="0">
                <a:latin typeface="A3 Arial AzLat" pitchFamily="34" charset="-52"/>
              </a:rPr>
              <a:t> </a:t>
            </a:r>
            <a:r>
              <a:rPr lang="ru-RU" sz="2800" dirty="0" err="1">
                <a:latin typeface="A3 Arial AzLat" pitchFamily="34" charset="-52"/>
              </a:rPr>
              <a:t>вя</a:t>
            </a:r>
            <a:r>
              <a:rPr lang="ru-RU" sz="2800" dirty="0">
                <a:latin typeface="A3 Arial AzLat" pitchFamily="34" charset="-52"/>
              </a:rPr>
              <a:t> </a:t>
            </a:r>
            <a:r>
              <a:rPr lang="ru-RU" sz="2800" dirty="0" err="1">
                <a:latin typeface="A3 Arial AzLat" pitchFamily="34" charset="-52"/>
              </a:rPr>
              <a:t>щяр</a:t>
            </a:r>
            <a:r>
              <a:rPr lang="ru-RU" sz="2800" dirty="0">
                <a:latin typeface="A3 Arial AzLat" pitchFamily="34" charset="-52"/>
              </a:rPr>
              <a:t> </a:t>
            </a:r>
            <a:r>
              <a:rPr lang="ru-RU" sz="2800" dirty="0" err="1">
                <a:latin typeface="A3 Arial AzLat" pitchFamily="34" charset="-52"/>
              </a:rPr>
              <a:t>кясин</a:t>
            </a:r>
            <a:r>
              <a:rPr lang="ru-RU" sz="2800" dirty="0">
                <a:latin typeface="A3 Arial AzLat" pitchFamily="34" charset="-52"/>
              </a:rPr>
              <a:t> </a:t>
            </a:r>
            <a:r>
              <a:rPr lang="ru-RU" sz="2800" dirty="0" err="1">
                <a:latin typeface="A3 Arial AzLat" pitchFamily="34" charset="-52"/>
              </a:rPr>
              <a:t>инкишафынын</a:t>
            </a:r>
            <a:r>
              <a:rPr lang="ru-RU" sz="2800" dirty="0">
                <a:latin typeface="A3 Arial AzLat" pitchFamily="34" charset="-52"/>
              </a:rPr>
              <a:t> </a:t>
            </a:r>
            <a:r>
              <a:rPr lang="ru-RU" sz="2800" dirty="0" err="1">
                <a:latin typeface="A3 Arial AzLat" pitchFamily="34" charset="-52"/>
              </a:rPr>
              <a:t>ясас</a:t>
            </a:r>
            <a:r>
              <a:rPr lang="ru-RU" sz="2800" dirty="0">
                <a:latin typeface="A3 Arial AzLat" pitchFamily="34" charset="-52"/>
              </a:rPr>
              <a:t> </a:t>
            </a:r>
            <a:r>
              <a:rPr lang="ru-RU" sz="2800" dirty="0" err="1">
                <a:latin typeface="A3 Arial AzLat" pitchFamily="34" charset="-52"/>
              </a:rPr>
              <a:t>шяртляриндян</a:t>
            </a:r>
            <a:r>
              <a:rPr lang="ru-RU" sz="2800" dirty="0">
                <a:latin typeface="A3 Arial AzLat" pitchFamily="34" charset="-52"/>
              </a:rPr>
              <a:t> </a:t>
            </a:r>
            <a:r>
              <a:rPr lang="ru-RU" sz="2800" dirty="0" err="1">
                <a:latin typeface="A3 Arial AzLat" pitchFamily="34" charset="-52"/>
              </a:rPr>
              <a:t>бирини</a:t>
            </a:r>
            <a:r>
              <a:rPr lang="ru-RU" sz="2800" dirty="0">
                <a:latin typeface="A3 Arial AzLat" pitchFamily="34" charset="-52"/>
              </a:rPr>
              <a:t> </a:t>
            </a:r>
            <a:r>
              <a:rPr lang="ru-RU" sz="2800" dirty="0" err="1">
                <a:latin typeface="A3 Arial AzLat" pitchFamily="34" charset="-52"/>
              </a:rPr>
              <a:t>тяшкил</a:t>
            </a:r>
            <a:r>
              <a:rPr lang="ru-RU" sz="2800" dirty="0">
                <a:latin typeface="A3 Arial AzLat" pitchFamily="34" charset="-52"/>
              </a:rPr>
              <a:t> </a:t>
            </a:r>
            <a:r>
              <a:rPr lang="ru-RU" sz="2800" dirty="0" err="1" smtClean="0">
                <a:latin typeface="A3 Arial AzLat" pitchFamily="34" charset="-52"/>
              </a:rPr>
              <a:t>едир</a:t>
            </a:r>
            <a:r>
              <a:rPr lang="az-Latn-AZ" sz="2800" dirty="0" smtClean="0">
                <a:latin typeface="A3 Arial AzLat" pitchFamily="34" charset="-52"/>
              </a:rPr>
              <a:t>.</a:t>
            </a:r>
          </a:p>
          <a:p>
            <a:pPr algn="just"/>
            <a:endParaRPr lang="ru-RU" sz="2800" i="1" dirty="0" smtClean="0">
              <a:latin typeface="A3 Arial AzLat" pitchFamily="34" charset="-52"/>
            </a:endParaRPr>
          </a:p>
          <a:p>
            <a:pPr algn="just"/>
            <a:r>
              <a:rPr lang="ru-RU" sz="2800" i="1" dirty="0" smtClean="0">
                <a:latin typeface="A3 Arial AzLat" pitchFamily="34" charset="-52"/>
              </a:rPr>
              <a:t>- </a:t>
            </a:r>
            <a:r>
              <a:rPr lang="ru-RU" sz="2800" dirty="0" err="1" smtClean="0">
                <a:latin typeface="A3 Arial AzLat" pitchFamily="34" charset="-52"/>
              </a:rPr>
              <a:t>Ифадя</a:t>
            </a:r>
            <a:r>
              <a:rPr lang="ru-RU" sz="2800" dirty="0" smtClean="0">
                <a:latin typeface="A3 Arial AzLat" pitchFamily="34" charset="-52"/>
              </a:rPr>
              <a:t> </a:t>
            </a:r>
            <a:r>
              <a:rPr lang="ru-RU" sz="2800" dirty="0" err="1" smtClean="0">
                <a:latin typeface="A3 Arial AzLat" pitchFamily="34" charset="-52"/>
              </a:rPr>
              <a:t>азадлыьы</a:t>
            </a:r>
            <a:r>
              <a:rPr lang="ru-RU" sz="2800" dirty="0" smtClean="0">
                <a:latin typeface="A3 Arial AzLat" pitchFamily="34" charset="-52"/>
              </a:rPr>
              <a:t> </a:t>
            </a:r>
            <a:r>
              <a:rPr lang="ru-RU" sz="2800" dirty="0" err="1" smtClean="0">
                <a:latin typeface="A3 Arial AzLat" pitchFamily="34" charset="-52"/>
              </a:rPr>
              <a:t>йалныз</a:t>
            </a:r>
            <a:r>
              <a:rPr lang="ru-RU" sz="2800" dirty="0" smtClean="0">
                <a:latin typeface="A3 Arial AzLat" pitchFamily="34" charset="-52"/>
              </a:rPr>
              <a:t> </a:t>
            </a:r>
            <a:r>
              <a:rPr lang="ru-RU" sz="2800" dirty="0" err="1" smtClean="0">
                <a:latin typeface="A3 Arial AzLat" pitchFamily="34" charset="-52"/>
              </a:rPr>
              <a:t>зярярсиз</a:t>
            </a:r>
            <a:r>
              <a:rPr lang="ru-RU" sz="2800" dirty="0" smtClean="0">
                <a:latin typeface="A3 Arial AzLat" pitchFamily="34" charset="-52"/>
              </a:rPr>
              <a:t>, нейтрал </a:t>
            </a:r>
            <a:r>
              <a:rPr lang="ru-RU" sz="2800" dirty="0" err="1" smtClean="0">
                <a:latin typeface="A3 Arial AzLat" pitchFamily="34" charset="-52"/>
              </a:rPr>
              <a:t>вя</a:t>
            </a:r>
            <a:r>
              <a:rPr lang="ru-RU" sz="2800" dirty="0" smtClean="0">
                <a:latin typeface="A3 Arial AzLat" pitchFamily="34" charset="-52"/>
              </a:rPr>
              <a:t> </a:t>
            </a:r>
            <a:r>
              <a:rPr lang="ru-RU" sz="2800" dirty="0" err="1" smtClean="0">
                <a:latin typeface="A3 Arial AzLat" pitchFamily="34" charset="-52"/>
              </a:rPr>
              <a:t>йа</a:t>
            </a:r>
            <a:r>
              <a:rPr lang="ru-RU" sz="2800" dirty="0" smtClean="0">
                <a:latin typeface="A3 Arial AzLat" pitchFamily="34" charset="-52"/>
              </a:rPr>
              <a:t> </a:t>
            </a:r>
            <a:r>
              <a:rPr lang="ru-RU" sz="2800" dirty="0" err="1" smtClean="0">
                <a:latin typeface="A3 Arial AzLat" pitchFamily="34" charset="-52"/>
              </a:rPr>
              <a:t>ряьбятля</a:t>
            </a:r>
            <a:r>
              <a:rPr lang="ru-RU" sz="2800" dirty="0" smtClean="0">
                <a:latin typeface="A3 Arial AzLat" pitchFamily="34" charset="-52"/>
              </a:rPr>
              <a:t> </a:t>
            </a:r>
            <a:r>
              <a:rPr lang="ru-RU" sz="2800" dirty="0" err="1" smtClean="0">
                <a:latin typeface="A3 Arial AzLat" pitchFamily="34" charset="-52"/>
              </a:rPr>
              <a:t>гаршыланан</a:t>
            </a:r>
            <a:r>
              <a:rPr lang="ru-RU" sz="2800" dirty="0" smtClean="0">
                <a:latin typeface="A3 Arial AzLat" pitchFamily="34" charset="-52"/>
              </a:rPr>
              <a:t> </a:t>
            </a:r>
            <a:r>
              <a:rPr lang="ru-RU" sz="2800" dirty="0" err="1" smtClean="0">
                <a:latin typeface="A3 Arial AzLat" pitchFamily="34" charset="-52"/>
              </a:rPr>
              <a:t>информасийа</a:t>
            </a:r>
            <a:r>
              <a:rPr lang="ru-RU" sz="2800" dirty="0" smtClean="0">
                <a:latin typeface="A3 Arial AzLat" pitchFamily="34" charset="-52"/>
              </a:rPr>
              <a:t> </a:t>
            </a:r>
            <a:r>
              <a:rPr lang="ru-RU" sz="2800" dirty="0" err="1" smtClean="0">
                <a:latin typeface="A3 Arial AzLat" pitchFamily="34" charset="-52"/>
              </a:rPr>
              <a:t>вя</a:t>
            </a:r>
            <a:r>
              <a:rPr lang="ru-RU" sz="2800" dirty="0" smtClean="0">
                <a:latin typeface="A3 Arial AzLat" pitchFamily="34" charset="-52"/>
              </a:rPr>
              <a:t> </a:t>
            </a:r>
            <a:r>
              <a:rPr lang="ru-RU" sz="2800" dirty="0" err="1" smtClean="0">
                <a:latin typeface="A3 Arial AzLat" pitchFamily="34" charset="-52"/>
              </a:rPr>
              <a:t>йа</a:t>
            </a:r>
            <a:r>
              <a:rPr lang="ru-RU" sz="2800" dirty="0" smtClean="0">
                <a:latin typeface="A3 Arial AzLat" pitchFamily="34" charset="-52"/>
              </a:rPr>
              <a:t> </a:t>
            </a:r>
            <a:r>
              <a:rPr lang="ru-RU" sz="2800" dirty="0" err="1" smtClean="0">
                <a:latin typeface="A3 Arial AzLat" pitchFamily="34" charset="-52"/>
              </a:rPr>
              <a:t>идейалара</a:t>
            </a:r>
            <a:r>
              <a:rPr lang="ru-RU" sz="2800" dirty="0" smtClean="0">
                <a:latin typeface="A3 Arial AzLat" pitchFamily="34" charset="-52"/>
              </a:rPr>
              <a:t> </a:t>
            </a:r>
            <a:r>
              <a:rPr lang="ru-RU" sz="2800" dirty="0" err="1" smtClean="0">
                <a:latin typeface="A3 Arial AzLat" pitchFamily="34" charset="-52"/>
              </a:rPr>
              <a:t>шамил</a:t>
            </a:r>
            <a:r>
              <a:rPr lang="ru-RU" sz="2800" dirty="0" smtClean="0">
                <a:latin typeface="A3 Arial AzLat" pitchFamily="34" charset="-52"/>
              </a:rPr>
              <a:t> </a:t>
            </a:r>
            <a:r>
              <a:rPr lang="ru-RU" sz="2800" dirty="0" err="1" smtClean="0">
                <a:latin typeface="A3 Arial AzLat" pitchFamily="34" charset="-52"/>
              </a:rPr>
              <a:t>олунмур</a:t>
            </a:r>
            <a:r>
              <a:rPr lang="ru-RU" sz="2800" dirty="0" smtClean="0">
                <a:latin typeface="A3 Arial AzLat" pitchFamily="34" charset="-52"/>
              </a:rPr>
              <a:t>, </a:t>
            </a:r>
            <a:r>
              <a:rPr lang="ru-RU" sz="2800" dirty="0" err="1" smtClean="0">
                <a:latin typeface="A3 Arial AzLat" pitchFamily="34" charset="-52"/>
              </a:rPr>
              <a:t>ейни</a:t>
            </a:r>
            <a:r>
              <a:rPr lang="ru-RU" sz="2800" dirty="0" smtClean="0">
                <a:latin typeface="A3 Arial AzLat" pitchFamily="34" charset="-52"/>
              </a:rPr>
              <a:t> </a:t>
            </a:r>
            <a:r>
              <a:rPr lang="ru-RU" sz="2800" dirty="0" err="1" smtClean="0">
                <a:latin typeface="A3 Arial AzLat" pitchFamily="34" charset="-52"/>
              </a:rPr>
              <a:t>заманда</a:t>
            </a:r>
            <a:r>
              <a:rPr lang="ru-RU" sz="2800" dirty="0" smtClean="0">
                <a:latin typeface="A3 Arial AzLat" pitchFamily="34" charset="-52"/>
              </a:rPr>
              <a:t> </a:t>
            </a:r>
            <a:r>
              <a:rPr lang="ru-RU" sz="2800" dirty="0" err="1" smtClean="0">
                <a:latin typeface="A3 Arial AzLat" pitchFamily="34" charset="-52"/>
              </a:rPr>
              <a:t>агрессив</a:t>
            </a:r>
            <a:r>
              <a:rPr lang="ru-RU" sz="2800" dirty="0" smtClean="0">
                <a:latin typeface="A3 Arial AzLat" pitchFamily="34" charset="-52"/>
              </a:rPr>
              <a:t>, </a:t>
            </a:r>
            <a:r>
              <a:rPr lang="ru-RU" sz="2800" dirty="0" err="1" smtClean="0">
                <a:latin typeface="A3 Arial AzLat" pitchFamily="34" charset="-52"/>
              </a:rPr>
              <a:t>сарсыдан</a:t>
            </a:r>
            <a:r>
              <a:rPr lang="ru-RU" sz="2800" dirty="0" smtClean="0">
                <a:latin typeface="A3 Arial AzLat" pitchFamily="34" charset="-52"/>
              </a:rPr>
              <a:t> </a:t>
            </a:r>
            <a:r>
              <a:rPr lang="ru-RU" sz="2800" dirty="0" err="1" smtClean="0">
                <a:latin typeface="A3 Arial AzLat" pitchFamily="34" charset="-52"/>
              </a:rPr>
              <a:t>вя</a:t>
            </a:r>
            <a:r>
              <a:rPr lang="ru-RU" sz="2800" dirty="0" smtClean="0">
                <a:latin typeface="A3 Arial AzLat" pitchFamily="34" charset="-52"/>
              </a:rPr>
              <a:t> </a:t>
            </a:r>
            <a:r>
              <a:rPr lang="ru-RU" sz="2800" dirty="0" err="1" smtClean="0">
                <a:latin typeface="A3 Arial AzLat" pitchFamily="34" charset="-52"/>
              </a:rPr>
              <a:t>йа</a:t>
            </a:r>
            <a:r>
              <a:rPr lang="ru-RU" sz="2800" dirty="0" smtClean="0">
                <a:latin typeface="A3 Arial AzLat" pitchFamily="34" charset="-52"/>
              </a:rPr>
              <a:t> </a:t>
            </a:r>
            <a:r>
              <a:rPr lang="ru-RU" sz="2800" dirty="0" err="1" smtClean="0">
                <a:latin typeface="A3 Arial AzLat" pitchFamily="34" charset="-52"/>
              </a:rPr>
              <a:t>наращат</a:t>
            </a:r>
            <a:r>
              <a:rPr lang="ru-RU" sz="2800" dirty="0" smtClean="0">
                <a:latin typeface="A3 Arial AzLat" pitchFamily="34" charset="-52"/>
              </a:rPr>
              <a:t> </a:t>
            </a:r>
            <a:r>
              <a:rPr lang="ru-RU" sz="2800" dirty="0" err="1" smtClean="0">
                <a:latin typeface="A3 Arial AzLat" pitchFamily="34" charset="-52"/>
              </a:rPr>
              <a:t>едян</a:t>
            </a:r>
            <a:r>
              <a:rPr lang="ru-RU" sz="2800" dirty="0" smtClean="0">
                <a:latin typeface="A3 Arial AzLat" pitchFamily="34" charset="-52"/>
              </a:rPr>
              <a:t> </a:t>
            </a:r>
            <a:r>
              <a:rPr lang="ru-RU" sz="2800" dirty="0" err="1">
                <a:latin typeface="A3 Arial AzLat" pitchFamily="34" charset="-52"/>
              </a:rPr>
              <a:t>информасийа</a:t>
            </a:r>
            <a:r>
              <a:rPr lang="ru-RU" sz="2800" dirty="0">
                <a:latin typeface="A3 Arial AzLat" pitchFamily="34" charset="-52"/>
              </a:rPr>
              <a:t> </a:t>
            </a:r>
            <a:r>
              <a:rPr lang="ru-RU" sz="2800" dirty="0" err="1">
                <a:latin typeface="A3 Arial AzLat" pitchFamily="34" charset="-52"/>
              </a:rPr>
              <a:t>вя</a:t>
            </a:r>
            <a:r>
              <a:rPr lang="ru-RU" sz="2800" dirty="0">
                <a:latin typeface="A3 Arial AzLat" pitchFamily="34" charset="-52"/>
              </a:rPr>
              <a:t> </a:t>
            </a:r>
            <a:r>
              <a:rPr lang="ru-RU" sz="2800" dirty="0" err="1" smtClean="0">
                <a:latin typeface="A3 Arial AzLat" pitchFamily="34" charset="-52"/>
              </a:rPr>
              <a:t>идейалара</a:t>
            </a:r>
            <a:r>
              <a:rPr lang="ru-RU" sz="2800" dirty="0" smtClean="0">
                <a:latin typeface="A3 Arial AzLat" pitchFamily="34" charset="-52"/>
              </a:rPr>
              <a:t> да </a:t>
            </a:r>
            <a:r>
              <a:rPr lang="ru-RU" sz="2800" dirty="0" err="1" smtClean="0">
                <a:latin typeface="A3 Arial AzLat" pitchFamily="34" charset="-52"/>
              </a:rPr>
              <a:t>шамил</a:t>
            </a:r>
            <a:r>
              <a:rPr lang="ru-RU" sz="2800" dirty="0" smtClean="0">
                <a:latin typeface="A3 Arial AzLat" pitchFamily="34" charset="-52"/>
              </a:rPr>
              <a:t> </a:t>
            </a:r>
            <a:r>
              <a:rPr lang="ru-RU" sz="2800" dirty="0" err="1" smtClean="0">
                <a:latin typeface="A3 Arial AzLat" pitchFamily="34" charset="-52"/>
              </a:rPr>
              <a:t>едилир</a:t>
            </a:r>
            <a:r>
              <a:rPr lang="ru-RU" sz="2800" dirty="0" smtClean="0">
                <a:latin typeface="A3 Arial AzLat" pitchFamily="34" charset="-52"/>
              </a:rPr>
              <a:t>. </a:t>
            </a:r>
            <a:r>
              <a:rPr lang="ru-RU" sz="2800" dirty="0" err="1" smtClean="0">
                <a:latin typeface="A3 Arial AzLat" pitchFamily="34" charset="-52"/>
              </a:rPr>
              <a:t>Бунлар</a:t>
            </a:r>
            <a:r>
              <a:rPr lang="ru-RU" sz="2800" dirty="0" smtClean="0">
                <a:latin typeface="A3 Arial AzLat" pitchFamily="34" charset="-52"/>
              </a:rPr>
              <a:t>, «</a:t>
            </a:r>
            <a:r>
              <a:rPr lang="ru-RU" sz="2800" dirty="0" err="1" smtClean="0">
                <a:latin typeface="A3 Arial AzLat" pitchFamily="34" charset="-52"/>
              </a:rPr>
              <a:t>демократик</a:t>
            </a:r>
            <a:r>
              <a:rPr lang="ru-RU" sz="2800" dirty="0" smtClean="0">
                <a:latin typeface="A3 Arial AzLat" pitchFamily="34" charset="-52"/>
              </a:rPr>
              <a:t>» </a:t>
            </a:r>
            <a:r>
              <a:rPr lang="ru-RU" sz="2800" dirty="0" err="1" smtClean="0">
                <a:latin typeface="A3 Arial AzLat" pitchFamily="34" charset="-52"/>
              </a:rPr>
              <a:t>ъямиййят</a:t>
            </a:r>
            <a:r>
              <a:rPr lang="ru-RU" sz="2800" dirty="0" smtClean="0">
                <a:latin typeface="A3 Arial AzLat" pitchFamily="34" charset="-52"/>
              </a:rPr>
              <a:t> </a:t>
            </a:r>
            <a:r>
              <a:rPr lang="ru-RU" sz="2800" dirty="0" err="1" smtClean="0">
                <a:latin typeface="A3 Arial AzLat" pitchFamily="34" charset="-52"/>
              </a:rPr>
              <a:t>цчцн</a:t>
            </a:r>
            <a:r>
              <a:rPr lang="ru-RU" sz="2800" dirty="0" smtClean="0">
                <a:latin typeface="A3 Arial AzLat" pitchFamily="34" charset="-52"/>
              </a:rPr>
              <a:t> </a:t>
            </a:r>
            <a:r>
              <a:rPr lang="ru-RU" sz="2800" dirty="0" err="1" smtClean="0">
                <a:latin typeface="A3 Arial AzLat" pitchFamily="34" charset="-52"/>
              </a:rPr>
              <a:t>цмдя</a:t>
            </a:r>
            <a:r>
              <a:rPr lang="ru-RU" sz="2800" dirty="0" smtClean="0">
                <a:latin typeface="A3 Arial AzLat" pitchFamily="34" charset="-52"/>
              </a:rPr>
              <a:t> </a:t>
            </a:r>
            <a:r>
              <a:rPr lang="ru-RU" sz="2800" dirty="0" err="1" smtClean="0">
                <a:latin typeface="A3 Arial AzLat" pitchFamily="34" charset="-52"/>
              </a:rPr>
              <a:t>олан</a:t>
            </a:r>
            <a:r>
              <a:rPr lang="ru-RU" sz="2800" dirty="0" smtClean="0">
                <a:latin typeface="A3 Arial AzLat" pitchFamily="34" charset="-52"/>
              </a:rPr>
              <a:t> </a:t>
            </a:r>
            <a:r>
              <a:rPr lang="ru-RU" sz="2800" dirty="0" err="1" smtClean="0">
                <a:latin typeface="A3 Arial AzLat" pitchFamily="34" charset="-52"/>
              </a:rPr>
              <a:t>плцрализмин</a:t>
            </a:r>
            <a:r>
              <a:rPr lang="ru-RU" sz="2800" dirty="0" smtClean="0">
                <a:latin typeface="A3 Arial AzLat" pitchFamily="34" charset="-52"/>
              </a:rPr>
              <a:t>, </a:t>
            </a:r>
            <a:r>
              <a:rPr lang="ru-RU" sz="2800" dirty="0" err="1" smtClean="0">
                <a:latin typeface="A3 Arial AzLat" pitchFamily="34" charset="-52"/>
              </a:rPr>
              <a:t>дюзцмлцлцйцн</a:t>
            </a:r>
            <a:r>
              <a:rPr lang="ru-RU" sz="2800" dirty="0" smtClean="0">
                <a:latin typeface="A3 Arial AzLat" pitchFamily="34" charset="-52"/>
              </a:rPr>
              <a:t> </a:t>
            </a:r>
            <a:r>
              <a:rPr lang="ru-RU" sz="2800" dirty="0" err="1" smtClean="0">
                <a:latin typeface="A3 Arial AzLat" pitchFamily="34" charset="-52"/>
              </a:rPr>
              <a:t>вя</a:t>
            </a:r>
            <a:r>
              <a:rPr lang="ru-RU" sz="2800" dirty="0" smtClean="0">
                <a:latin typeface="A3 Arial AzLat" pitchFamily="34" charset="-52"/>
              </a:rPr>
              <a:t> </a:t>
            </a:r>
            <a:r>
              <a:rPr lang="ru-RU" sz="2800" dirty="0" err="1" smtClean="0">
                <a:latin typeface="A3 Arial AzLat" pitchFamily="34" charset="-52"/>
              </a:rPr>
              <a:t>эениш</a:t>
            </a:r>
            <a:r>
              <a:rPr lang="ru-RU" sz="2800" dirty="0" smtClean="0">
                <a:latin typeface="A3 Arial AzLat" pitchFamily="34" charset="-52"/>
              </a:rPr>
              <a:t> </a:t>
            </a:r>
            <a:r>
              <a:rPr lang="ru-RU" sz="2800" dirty="0" err="1" smtClean="0">
                <a:latin typeface="A3 Arial AzLat" pitchFamily="34" charset="-52"/>
              </a:rPr>
              <a:t>бахышлылыьын</a:t>
            </a:r>
            <a:r>
              <a:rPr lang="ru-RU" sz="2800" dirty="0" smtClean="0">
                <a:latin typeface="A3 Arial AzLat" pitchFamily="34" charset="-52"/>
              </a:rPr>
              <a:t> </a:t>
            </a:r>
            <a:r>
              <a:rPr lang="ru-RU" sz="2800" dirty="0" err="1" smtClean="0">
                <a:latin typeface="A3 Arial AzLat" pitchFamily="34" charset="-52"/>
              </a:rPr>
              <a:t>тялябляридир</a:t>
            </a:r>
            <a:r>
              <a:rPr lang="ru-RU" sz="2800" dirty="0" smtClean="0">
                <a:latin typeface="A3 Arial AzLat" pitchFamily="34" charset="-52"/>
              </a:rPr>
              <a:t>.   </a:t>
            </a:r>
          </a:p>
          <a:p>
            <a:pPr algn="just"/>
            <a:endParaRPr lang="ru-RU" sz="2000" i="1" dirty="0">
              <a:latin typeface="A3 Arial AzLat" pitchFamily="34" charset="-52"/>
            </a:endParaRPr>
          </a:p>
          <a:p>
            <a:pPr algn="just"/>
            <a:r>
              <a:rPr lang="ru-RU" sz="2900" i="1" dirty="0" smtClean="0">
                <a:latin typeface="A3 Arial AzLat" pitchFamily="34" charset="-52"/>
              </a:rPr>
              <a:t>«</a:t>
            </a:r>
            <a:r>
              <a:rPr lang="ru-RU" sz="2900" i="1" dirty="0" err="1">
                <a:latin typeface="A3 Arial AzLat" pitchFamily="34" charset="-52"/>
              </a:rPr>
              <a:t>Щяндисаид</a:t>
            </a:r>
            <a:r>
              <a:rPr lang="ru-RU" sz="2900" i="1" dirty="0">
                <a:latin typeface="A3 Arial AzLat" pitchFamily="34" charset="-52"/>
              </a:rPr>
              <a:t> </a:t>
            </a:r>
            <a:r>
              <a:rPr lang="ru-RU" sz="2900" i="1" dirty="0" err="1">
                <a:latin typeface="A3 Arial AzLat" pitchFamily="34" charset="-52"/>
              </a:rPr>
              <a:t>Бирляшмиш</a:t>
            </a:r>
            <a:r>
              <a:rPr lang="ru-RU" sz="2900" i="1" dirty="0">
                <a:latin typeface="A3 Arial AzLat" pitchFamily="34" charset="-52"/>
              </a:rPr>
              <a:t> </a:t>
            </a:r>
            <a:r>
              <a:rPr lang="ru-RU" sz="2900" i="1" dirty="0" err="1">
                <a:latin typeface="A3 Arial AzLat" pitchFamily="34" charset="-52"/>
              </a:rPr>
              <a:t>Краллыьа</a:t>
            </a:r>
            <a:r>
              <a:rPr lang="ru-RU" sz="2900" i="1" dirty="0">
                <a:latin typeface="A3 Arial AzLat" pitchFamily="34" charset="-52"/>
              </a:rPr>
              <a:t> </a:t>
            </a:r>
            <a:r>
              <a:rPr lang="ru-RU" sz="2900" i="1" dirty="0" err="1">
                <a:latin typeface="A3 Arial AzLat" pitchFamily="34" charset="-52"/>
              </a:rPr>
              <a:t>гаршы</a:t>
            </a:r>
            <a:r>
              <a:rPr lang="ru-RU" sz="2900" i="1" dirty="0">
                <a:latin typeface="A3 Arial AzLat" pitchFamily="34" charset="-52"/>
              </a:rPr>
              <a:t>» </a:t>
            </a:r>
            <a:r>
              <a:rPr lang="ru-RU" sz="2900" i="1" dirty="0" smtClean="0">
                <a:latin typeface="A3 Arial AzLat" pitchFamily="34" charset="-52"/>
              </a:rPr>
              <a:t>(</a:t>
            </a:r>
            <a:r>
              <a:rPr lang="ru-RU" sz="2900" i="1" dirty="0">
                <a:latin typeface="A3 Arial AzLat" pitchFamily="34" charset="-52"/>
              </a:rPr>
              <a:t>1976</a:t>
            </a:r>
            <a:r>
              <a:rPr lang="ru-RU" sz="2900" i="1" dirty="0" smtClean="0">
                <a:latin typeface="A3 Arial AzLat" pitchFamily="34" charset="-52"/>
              </a:rPr>
              <a:t>)</a:t>
            </a:r>
          </a:p>
          <a:p>
            <a:pPr algn="just"/>
            <a:endParaRPr lang="ru-RU" sz="2000" i="1" dirty="0">
              <a:latin typeface="A3 Arial AzLat" pitchFamily="34" charset="-52"/>
            </a:endParaRPr>
          </a:p>
        </p:txBody>
      </p:sp>
      <p:sp>
        <p:nvSpPr>
          <p:cNvPr id="3" name="Заголовок 2"/>
          <p:cNvSpPr>
            <a:spLocks noGrp="1"/>
          </p:cNvSpPr>
          <p:nvPr>
            <p:ph type="title"/>
          </p:nvPr>
        </p:nvSpPr>
        <p:spPr/>
        <p:txBody>
          <a:bodyPr/>
          <a:lstStyle/>
          <a:p>
            <a:r>
              <a:rPr lang="az-Latn-AZ" dirty="0"/>
              <a:t>FİKRİ İFADƏ ETMƏK AZADLIĞI</a:t>
            </a:r>
            <a:endParaRPr lang="ru-RU" dirty="0">
              <a:latin typeface="A3 Arial AzLat" pitchFamily="34" charset="-52"/>
            </a:endParaRPr>
          </a:p>
        </p:txBody>
      </p:sp>
    </p:spTree>
    <p:extLst>
      <p:ext uri="{BB962C8B-B14F-4D97-AF65-F5344CB8AC3E}">
        <p14:creationId xmlns:p14="http://schemas.microsoft.com/office/powerpoint/2010/main" val="3889905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a:latin typeface="A3 Arial AzLat" pitchFamily="34" charset="-52"/>
              </a:rPr>
              <a:t>10-ъу </a:t>
            </a:r>
            <a:r>
              <a:rPr lang="ru-RU" dirty="0" err="1" smtClean="0">
                <a:latin typeface="A3 Arial AzLat" pitchFamily="34" charset="-52"/>
              </a:rPr>
              <a:t>маддя</a:t>
            </a:r>
            <a:r>
              <a:rPr lang="ru-RU" dirty="0" smtClean="0">
                <a:latin typeface="A3 Arial AzLat" pitchFamily="34" charset="-52"/>
              </a:rPr>
              <a:t> </a:t>
            </a:r>
            <a:r>
              <a:rPr lang="ru-RU" dirty="0" err="1" smtClean="0">
                <a:latin typeface="A3 Arial AzLat" pitchFamily="34" charset="-52"/>
              </a:rPr>
              <a:t>тякъя</a:t>
            </a:r>
            <a:r>
              <a:rPr lang="ru-RU" dirty="0" smtClean="0">
                <a:latin typeface="A3 Arial AzLat" pitchFamily="34" charset="-52"/>
              </a:rPr>
              <a:t> </a:t>
            </a:r>
            <a:r>
              <a:rPr lang="ru-RU" dirty="0" err="1">
                <a:latin typeface="A3 Arial AzLat" pitchFamily="34" charset="-52"/>
              </a:rPr>
              <a:t>конкрет</a:t>
            </a:r>
            <a:r>
              <a:rPr lang="ru-RU" dirty="0">
                <a:latin typeface="A3 Arial AzLat" pitchFamily="34" charset="-52"/>
              </a:rPr>
              <a:t> </a:t>
            </a:r>
            <a:r>
              <a:rPr lang="ru-RU" dirty="0" err="1">
                <a:latin typeface="A3 Arial AzLat" pitchFamily="34" charset="-52"/>
              </a:rPr>
              <a:t>мясяляляр</a:t>
            </a:r>
            <a:r>
              <a:rPr lang="ru-RU" dirty="0">
                <a:latin typeface="A3 Arial AzLat" pitchFamily="34" charset="-52"/>
              </a:rPr>
              <a:t> </a:t>
            </a:r>
            <a:r>
              <a:rPr lang="ru-RU" dirty="0" err="1">
                <a:latin typeface="A3 Arial AzLat" pitchFamily="34" charset="-52"/>
              </a:rPr>
              <a:t>барядя</a:t>
            </a:r>
            <a:r>
              <a:rPr lang="ru-RU" dirty="0">
                <a:latin typeface="A3 Arial AzLat" pitchFamily="34" charset="-52"/>
              </a:rPr>
              <a:t> </a:t>
            </a:r>
            <a:r>
              <a:rPr lang="ru-RU" i="1" u="sng" dirty="0" err="1">
                <a:latin typeface="A3 Arial AzLat" pitchFamily="34" charset="-52"/>
              </a:rPr>
              <a:t>фикир</a:t>
            </a:r>
            <a:r>
              <a:rPr lang="ru-RU" i="1" u="sng" dirty="0">
                <a:latin typeface="A3 Arial AzLat" pitchFamily="34" charset="-52"/>
              </a:rPr>
              <a:t> </a:t>
            </a:r>
            <a:r>
              <a:rPr lang="ru-RU" i="1" u="sng" dirty="0" err="1">
                <a:latin typeface="A3 Arial AzLat" pitchFamily="34" charset="-52"/>
              </a:rPr>
              <a:t>ифадя</a:t>
            </a:r>
            <a:r>
              <a:rPr lang="ru-RU" i="1" u="sng" dirty="0">
                <a:latin typeface="A3 Arial AzLat" pitchFamily="34" charset="-52"/>
              </a:rPr>
              <a:t> </a:t>
            </a:r>
            <a:r>
              <a:rPr lang="ru-RU" i="1" u="sng" dirty="0" err="1">
                <a:latin typeface="A3 Arial AzLat" pitchFamily="34" charset="-52"/>
              </a:rPr>
              <a:t>етмяк</a:t>
            </a:r>
            <a:r>
              <a:rPr lang="ru-RU" i="1" dirty="0">
                <a:latin typeface="A3 Arial AzLat" pitchFamily="34" charset="-52"/>
              </a:rPr>
              <a:t> </a:t>
            </a:r>
            <a:r>
              <a:rPr lang="ru-RU" i="1" dirty="0" err="1">
                <a:latin typeface="A3 Arial AzLat" pitchFamily="34" charset="-52"/>
              </a:rPr>
              <a:t>щцгугуну</a:t>
            </a:r>
            <a:r>
              <a:rPr lang="ru-RU" i="1" dirty="0">
                <a:latin typeface="A3 Arial AzLat" pitchFamily="34" charset="-52"/>
              </a:rPr>
              <a:t> </a:t>
            </a:r>
            <a:r>
              <a:rPr lang="ru-RU" i="1" dirty="0" err="1">
                <a:latin typeface="A3 Arial AzLat" pitchFamily="34" charset="-52"/>
              </a:rPr>
              <a:t>дейил</a:t>
            </a:r>
            <a:r>
              <a:rPr lang="ru-RU" i="1" dirty="0">
                <a:latin typeface="A3 Arial AzLat" pitchFamily="34" charset="-52"/>
              </a:rPr>
              <a:t>, </a:t>
            </a:r>
            <a:r>
              <a:rPr lang="ru-RU" dirty="0" err="1">
                <a:latin typeface="A3 Arial AzLat" pitchFamily="34" charset="-52"/>
              </a:rPr>
              <a:t>щям</a:t>
            </a:r>
            <a:r>
              <a:rPr lang="ru-RU" dirty="0">
                <a:latin typeface="A3 Arial AzLat" pitchFamily="34" charset="-52"/>
              </a:rPr>
              <a:t> </a:t>
            </a:r>
            <a:r>
              <a:rPr lang="ru-RU" dirty="0" err="1">
                <a:latin typeface="A3 Arial AzLat" pitchFamily="34" charset="-52"/>
              </a:rPr>
              <a:t>дя</a:t>
            </a:r>
            <a:r>
              <a:rPr lang="ru-RU" i="1" dirty="0">
                <a:latin typeface="A3 Arial AzLat" pitchFamily="34" charset="-52"/>
              </a:rPr>
              <a:t> </a:t>
            </a:r>
            <a:endParaRPr lang="ru-RU" i="1" dirty="0" smtClean="0">
              <a:latin typeface="A3 Arial AzLat" pitchFamily="34" charset="-52"/>
            </a:endParaRPr>
          </a:p>
          <a:p>
            <a:pPr algn="just"/>
            <a:r>
              <a:rPr lang="ru-RU" i="1" dirty="0" smtClean="0">
                <a:latin typeface="A3 Arial AzLat" pitchFamily="34" charset="-52"/>
              </a:rPr>
              <a:t>- </a:t>
            </a:r>
            <a:r>
              <a:rPr lang="ru-RU" i="1" u="sng" dirty="0">
                <a:latin typeface="A3 Arial AzLat" pitchFamily="34" charset="-52"/>
              </a:rPr>
              <a:t>юз </a:t>
            </a:r>
            <a:r>
              <a:rPr lang="ru-RU" i="1" u="sng" dirty="0" err="1">
                <a:latin typeface="A3 Arial AzLat" pitchFamily="34" charset="-52"/>
              </a:rPr>
              <a:t>ряйиндян</a:t>
            </a:r>
            <a:r>
              <a:rPr lang="ru-RU" i="1" u="sng" dirty="0">
                <a:latin typeface="A3 Arial AzLat" pitchFamily="34" charset="-52"/>
              </a:rPr>
              <a:t> </a:t>
            </a:r>
            <a:r>
              <a:rPr lang="ru-RU" i="1" u="sng" dirty="0" err="1" smtClean="0">
                <a:latin typeface="A3 Arial AzLat" pitchFamily="34" charset="-52"/>
              </a:rPr>
              <a:t>галмаг</a:t>
            </a:r>
            <a:r>
              <a:rPr lang="ru-RU" i="1" dirty="0" smtClean="0">
                <a:latin typeface="A3 Arial AzLat" pitchFamily="34" charset="-52"/>
              </a:rPr>
              <a:t>, </a:t>
            </a:r>
          </a:p>
          <a:p>
            <a:pPr algn="just"/>
            <a:r>
              <a:rPr lang="ru-RU" i="1" dirty="0" smtClean="0">
                <a:latin typeface="A3 Arial AzLat" pitchFamily="34" charset="-52"/>
              </a:rPr>
              <a:t>- </a:t>
            </a:r>
            <a:r>
              <a:rPr lang="ru-RU" i="1" u="sng" dirty="0" err="1">
                <a:latin typeface="A3 Arial AzLat" pitchFamily="34" charset="-52"/>
              </a:rPr>
              <a:t>мялумат</a:t>
            </a:r>
            <a:r>
              <a:rPr lang="ru-RU" i="1" u="sng" dirty="0">
                <a:latin typeface="A3 Arial AzLat" pitchFamily="34" charset="-52"/>
              </a:rPr>
              <a:t> </a:t>
            </a:r>
            <a:r>
              <a:rPr lang="ru-RU" i="1" u="sng" dirty="0" err="1">
                <a:latin typeface="A3 Arial AzLat" pitchFamily="34" charset="-52"/>
              </a:rPr>
              <a:t>ялдя</a:t>
            </a:r>
            <a:r>
              <a:rPr lang="ru-RU" i="1" u="sng" dirty="0">
                <a:latin typeface="A3 Arial AzLat" pitchFamily="34" charset="-52"/>
              </a:rPr>
              <a:t> </a:t>
            </a:r>
            <a:r>
              <a:rPr lang="ru-RU" i="1" u="sng" dirty="0" err="1" smtClean="0">
                <a:latin typeface="A3 Arial AzLat" pitchFamily="34" charset="-52"/>
              </a:rPr>
              <a:t>етмяк</a:t>
            </a:r>
            <a:r>
              <a:rPr lang="ru-RU" i="1" u="sng" dirty="0" smtClean="0">
                <a:latin typeface="A3 Arial AzLat" pitchFamily="34" charset="-52"/>
              </a:rPr>
              <a:t> </a:t>
            </a:r>
            <a:r>
              <a:rPr lang="ru-RU" i="1" u="sng" dirty="0" err="1" smtClean="0">
                <a:latin typeface="A3 Arial AzLat" pitchFamily="34" charset="-52"/>
              </a:rPr>
              <a:t>вя</a:t>
            </a:r>
            <a:r>
              <a:rPr lang="ru-RU" i="1" u="sng" dirty="0" smtClean="0">
                <a:latin typeface="A3 Arial AzLat" pitchFamily="34" charset="-52"/>
              </a:rPr>
              <a:t> </a:t>
            </a:r>
            <a:r>
              <a:rPr lang="ru-RU" i="1" u="sng" dirty="0" err="1">
                <a:latin typeface="A3 Arial AzLat" pitchFamily="34" charset="-52"/>
              </a:rPr>
              <a:t>ону</a:t>
            </a:r>
            <a:r>
              <a:rPr lang="ru-RU" i="1" u="sng" dirty="0">
                <a:latin typeface="A3 Arial AzLat" pitchFamily="34" charset="-52"/>
              </a:rPr>
              <a:t> </a:t>
            </a:r>
            <a:r>
              <a:rPr lang="ru-RU" i="1" u="sng" dirty="0" err="1" smtClean="0">
                <a:latin typeface="A3 Arial AzLat" pitchFamily="34" charset="-52"/>
              </a:rPr>
              <a:t>йаймаг</a:t>
            </a:r>
            <a:r>
              <a:rPr lang="ru-RU" i="1" u="sng" dirty="0" smtClean="0">
                <a:latin typeface="A3 Arial AzLat" pitchFamily="34" charset="-52"/>
              </a:rPr>
              <a:t> </a:t>
            </a:r>
            <a:r>
              <a:rPr lang="ru-RU" i="1" u="sng" dirty="0" err="1" smtClean="0">
                <a:latin typeface="A3 Arial AzLat" pitchFamily="34" charset="-52"/>
              </a:rPr>
              <a:t>азадлыьыны</a:t>
            </a:r>
            <a:r>
              <a:rPr lang="ru-RU" i="1" dirty="0" smtClean="0">
                <a:latin typeface="A3 Arial AzLat" pitchFamily="34" charset="-52"/>
              </a:rPr>
              <a:t> </a:t>
            </a:r>
            <a:r>
              <a:rPr lang="ru-RU" dirty="0" smtClean="0">
                <a:latin typeface="A3 Arial AzLat" pitchFamily="34" charset="-52"/>
              </a:rPr>
              <a:t>да</a:t>
            </a:r>
            <a:r>
              <a:rPr lang="ru-RU" i="1" dirty="0" smtClean="0">
                <a:latin typeface="A3 Arial AzLat" pitchFamily="34" charset="-52"/>
              </a:rPr>
              <a:t> </a:t>
            </a:r>
            <a:r>
              <a:rPr lang="ru-RU" dirty="0" err="1" smtClean="0">
                <a:latin typeface="A3 Arial AzLat" pitchFamily="34" charset="-52"/>
              </a:rPr>
              <a:t>ещтива</a:t>
            </a:r>
            <a:r>
              <a:rPr lang="ru-RU" dirty="0" smtClean="0">
                <a:latin typeface="A3 Arial AzLat" pitchFamily="34" charset="-52"/>
              </a:rPr>
              <a:t> </a:t>
            </a:r>
            <a:r>
              <a:rPr lang="ru-RU" dirty="0" err="1">
                <a:latin typeface="A3 Arial AzLat" pitchFamily="34" charset="-52"/>
              </a:rPr>
              <a:t>едир</a:t>
            </a:r>
            <a:r>
              <a:rPr lang="ru-RU" dirty="0" smtClean="0">
                <a:latin typeface="A3 Arial AzLat" pitchFamily="34" charset="-52"/>
              </a:rPr>
              <a:t>.</a:t>
            </a:r>
          </a:p>
          <a:p>
            <a:pPr algn="just"/>
            <a:endParaRPr lang="ru-RU" dirty="0">
              <a:latin typeface="A3 Arial AzLat" pitchFamily="34" charset="-52"/>
            </a:endParaRPr>
          </a:p>
        </p:txBody>
      </p:sp>
      <p:sp>
        <p:nvSpPr>
          <p:cNvPr id="3" name="Заголовок 2"/>
          <p:cNvSpPr>
            <a:spLocks noGrp="1"/>
          </p:cNvSpPr>
          <p:nvPr>
            <p:ph type="title"/>
          </p:nvPr>
        </p:nvSpPr>
        <p:spPr/>
        <p:txBody>
          <a:bodyPr/>
          <a:lstStyle/>
          <a:p>
            <a:r>
              <a:rPr lang="az-Latn-AZ" dirty="0"/>
              <a:t>FİKRİ İFADƏ ETMƏK AZADLIĞI</a:t>
            </a:r>
            <a:endParaRPr lang="ru-RU" dirty="0"/>
          </a:p>
        </p:txBody>
      </p:sp>
    </p:spTree>
    <p:extLst>
      <p:ext uri="{BB962C8B-B14F-4D97-AF65-F5344CB8AC3E}">
        <p14:creationId xmlns:p14="http://schemas.microsoft.com/office/powerpoint/2010/main" val="277589671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algn="just"/>
            <a:r>
              <a:rPr lang="ru-RU" dirty="0" err="1">
                <a:latin typeface="A3 Arial AzLat" pitchFamily="34" charset="-52"/>
              </a:rPr>
              <a:t>Бейнялхалг</a:t>
            </a:r>
            <a:r>
              <a:rPr lang="ru-RU" dirty="0">
                <a:latin typeface="A3 Arial AzLat" pitchFamily="34" charset="-52"/>
              </a:rPr>
              <a:t> </a:t>
            </a:r>
            <a:r>
              <a:rPr lang="ru-RU" dirty="0" err="1">
                <a:latin typeface="A3 Arial AzLat" pitchFamily="34" charset="-52"/>
              </a:rPr>
              <a:t>щцгуга</a:t>
            </a:r>
            <a:r>
              <a:rPr lang="ru-RU" dirty="0">
                <a:latin typeface="A3 Arial AzLat" pitchFamily="34" charset="-52"/>
              </a:rPr>
              <a:t> </a:t>
            </a:r>
            <a:r>
              <a:rPr lang="ru-RU" dirty="0" err="1">
                <a:latin typeface="A3 Arial AzLat" pitchFamily="34" charset="-52"/>
              </a:rPr>
              <a:t>ясасян</a:t>
            </a:r>
            <a:r>
              <a:rPr lang="ru-RU" dirty="0">
                <a:latin typeface="A3 Arial AzLat" pitchFamily="34" charset="-52"/>
              </a:rPr>
              <a:t>, </a:t>
            </a:r>
            <a:r>
              <a:rPr lang="ru-RU" dirty="0" err="1">
                <a:latin typeface="A3 Arial AzLat" pitchFamily="34" charset="-52"/>
              </a:rPr>
              <a:t>мясялян</a:t>
            </a:r>
            <a:r>
              <a:rPr lang="ru-RU" dirty="0">
                <a:latin typeface="A3 Arial AzLat" pitchFamily="34" charset="-52"/>
              </a:rPr>
              <a:t> «</a:t>
            </a:r>
            <a:r>
              <a:rPr lang="ru-RU" dirty="0" err="1">
                <a:latin typeface="A3 Arial AzLat" pitchFamily="34" charset="-52"/>
              </a:rPr>
              <a:t>Мцлки</a:t>
            </a:r>
            <a:r>
              <a:rPr lang="ru-RU" dirty="0">
                <a:latin typeface="A3 Arial AzLat" pitchFamily="34" charset="-52"/>
              </a:rPr>
              <a:t> </a:t>
            </a:r>
            <a:r>
              <a:rPr lang="ru-RU" dirty="0" err="1">
                <a:latin typeface="A3 Arial AzLat" pitchFamily="34" charset="-52"/>
              </a:rPr>
              <a:t>вя</a:t>
            </a:r>
            <a:r>
              <a:rPr lang="ru-RU" dirty="0">
                <a:latin typeface="A3 Arial AzLat" pitchFamily="34" charset="-52"/>
              </a:rPr>
              <a:t> </a:t>
            </a:r>
            <a:r>
              <a:rPr lang="ru-RU" dirty="0" err="1">
                <a:latin typeface="A3 Arial AzLat" pitchFamily="34" charset="-52"/>
              </a:rPr>
              <a:t>сийаси</a:t>
            </a:r>
            <a:r>
              <a:rPr lang="ru-RU" dirty="0">
                <a:latin typeface="A3 Arial AzLat" pitchFamily="34" charset="-52"/>
              </a:rPr>
              <a:t> </a:t>
            </a:r>
            <a:r>
              <a:rPr lang="ru-RU" dirty="0" err="1">
                <a:latin typeface="A3 Arial AzLat" pitchFamily="34" charset="-52"/>
              </a:rPr>
              <a:t>щцгуглар</a:t>
            </a:r>
            <a:r>
              <a:rPr lang="ru-RU" dirty="0">
                <a:latin typeface="A3 Arial AzLat" pitchFamily="34" charset="-52"/>
              </a:rPr>
              <a:t> </a:t>
            </a:r>
            <a:r>
              <a:rPr lang="ru-RU" dirty="0" err="1">
                <a:latin typeface="A3 Arial AzLat" pitchFamily="34" charset="-52"/>
              </a:rPr>
              <a:t>щаггында</a:t>
            </a:r>
            <a:r>
              <a:rPr lang="ru-RU" dirty="0">
                <a:latin typeface="A3 Arial AzLat" pitchFamily="34" charset="-52"/>
              </a:rPr>
              <a:t>» </a:t>
            </a:r>
            <a:r>
              <a:rPr lang="ru-RU" dirty="0" err="1">
                <a:latin typeface="A3 Arial AzLat" pitchFamily="34" charset="-52"/>
              </a:rPr>
              <a:t>Бейнялхалг</a:t>
            </a:r>
            <a:r>
              <a:rPr lang="ru-RU" dirty="0">
                <a:latin typeface="A3 Arial AzLat" pitchFamily="34" charset="-52"/>
              </a:rPr>
              <a:t> </a:t>
            </a:r>
            <a:r>
              <a:rPr lang="ru-RU" dirty="0" err="1">
                <a:latin typeface="A3 Arial AzLat" pitchFamily="34" charset="-52"/>
              </a:rPr>
              <a:t>Пактын</a:t>
            </a:r>
            <a:r>
              <a:rPr lang="ru-RU" dirty="0">
                <a:latin typeface="A3 Arial AzLat" pitchFamily="34" charset="-52"/>
              </a:rPr>
              <a:t> 19-ъу </a:t>
            </a:r>
            <a:r>
              <a:rPr lang="ru-RU" dirty="0" err="1">
                <a:latin typeface="A3 Arial AzLat" pitchFamily="34" charset="-52"/>
              </a:rPr>
              <a:t>маддясиндя</a:t>
            </a:r>
            <a:r>
              <a:rPr lang="ru-RU" dirty="0">
                <a:latin typeface="A3 Arial AzLat" pitchFamily="34" charset="-52"/>
              </a:rPr>
              <a:t> юз </a:t>
            </a:r>
            <a:r>
              <a:rPr lang="ru-RU" dirty="0" err="1">
                <a:latin typeface="A3 Arial AzLat" pitchFamily="34" charset="-52"/>
              </a:rPr>
              <a:t>яксини</a:t>
            </a:r>
            <a:r>
              <a:rPr lang="ru-RU" dirty="0">
                <a:latin typeface="A3 Arial AzLat" pitchFamily="34" charset="-52"/>
              </a:rPr>
              <a:t> </a:t>
            </a:r>
            <a:r>
              <a:rPr lang="ru-RU" dirty="0" err="1">
                <a:latin typeface="A3 Arial AzLat" pitchFamily="34" charset="-52"/>
              </a:rPr>
              <a:t>тапдыьы</a:t>
            </a:r>
            <a:r>
              <a:rPr lang="ru-RU" dirty="0">
                <a:latin typeface="A3 Arial AzLat" pitchFamily="34" charset="-52"/>
              </a:rPr>
              <a:t> кими, юз </a:t>
            </a:r>
            <a:r>
              <a:rPr lang="ru-RU" dirty="0" err="1">
                <a:latin typeface="A3 Arial AzLat" pitchFamily="34" charset="-52"/>
              </a:rPr>
              <a:t>фикирляриндя</a:t>
            </a:r>
            <a:r>
              <a:rPr lang="ru-RU" dirty="0">
                <a:latin typeface="A3 Arial AzLat" pitchFamily="34" charset="-52"/>
              </a:rPr>
              <a:t> </a:t>
            </a:r>
            <a:r>
              <a:rPr lang="ru-RU" dirty="0" err="1">
                <a:latin typeface="A3 Arial AzLat" pitchFamily="34" charset="-52"/>
              </a:rPr>
              <a:t>галмаг</a:t>
            </a:r>
            <a:r>
              <a:rPr lang="ru-RU" dirty="0">
                <a:latin typeface="A3 Arial AzLat" pitchFamily="34" charset="-52"/>
              </a:rPr>
              <a:t> </a:t>
            </a:r>
            <a:r>
              <a:rPr lang="ru-RU" dirty="0" err="1">
                <a:latin typeface="A3 Arial AzLat" pitchFamily="34" charset="-52"/>
              </a:rPr>
              <a:t>щцгугу</a:t>
            </a:r>
            <a:r>
              <a:rPr lang="ru-RU" dirty="0">
                <a:latin typeface="A3 Arial AzLat" pitchFamily="34" charset="-52"/>
              </a:rPr>
              <a:t> </a:t>
            </a:r>
            <a:r>
              <a:rPr lang="ru-RU" i="1" dirty="0" err="1">
                <a:latin typeface="A3 Arial AzLat" pitchFamily="34" charset="-52"/>
              </a:rPr>
              <a:t>мцтлягдир</a:t>
            </a:r>
            <a:r>
              <a:rPr lang="ru-RU" i="1" dirty="0">
                <a:latin typeface="A3 Arial AzLat" pitchFamily="34" charset="-52"/>
              </a:rPr>
              <a:t>.</a:t>
            </a:r>
          </a:p>
          <a:p>
            <a:pPr algn="just"/>
            <a:endParaRPr lang="ru-RU" i="1" dirty="0">
              <a:latin typeface="A3 Arial AzLat" pitchFamily="34" charset="-52"/>
            </a:endParaRPr>
          </a:p>
          <a:p>
            <a:pPr algn="just"/>
            <a:r>
              <a:rPr lang="ru-RU" dirty="0" err="1">
                <a:latin typeface="A3 Arial AzLat" pitchFamily="34" charset="-52"/>
              </a:rPr>
              <a:t>Тякзибин</a:t>
            </a:r>
            <a:r>
              <a:rPr lang="ru-RU" dirty="0">
                <a:latin typeface="A3 Arial AzLat" pitchFamily="34" charset="-52"/>
              </a:rPr>
              <a:t> </a:t>
            </a:r>
            <a:r>
              <a:rPr lang="ru-RU" dirty="0" err="1">
                <a:latin typeface="A3 Arial AzLat" pitchFamily="34" charset="-52"/>
              </a:rPr>
              <a:t>верилмясини</a:t>
            </a:r>
            <a:r>
              <a:rPr lang="ru-RU" dirty="0">
                <a:latin typeface="A3 Arial AzLat" pitchFamily="34" charset="-52"/>
              </a:rPr>
              <a:t> (</a:t>
            </a:r>
            <a:r>
              <a:rPr lang="ru-RU" dirty="0" err="1">
                <a:latin typeface="A3 Arial AzLat" pitchFamily="34" charset="-52"/>
              </a:rPr>
              <a:t>цзр</a:t>
            </a:r>
            <a:r>
              <a:rPr lang="ru-RU" dirty="0">
                <a:latin typeface="A3 Arial AzLat" pitchFamily="34" charset="-52"/>
              </a:rPr>
              <a:t> </a:t>
            </a:r>
            <a:r>
              <a:rPr lang="ru-RU" dirty="0" err="1">
                <a:latin typeface="A3 Arial AzLat" pitchFamily="34" charset="-52"/>
              </a:rPr>
              <a:t>истянилмясини</a:t>
            </a:r>
            <a:r>
              <a:rPr lang="ru-RU" dirty="0">
                <a:latin typeface="A3 Arial AzLat" pitchFamily="34" charset="-52"/>
              </a:rPr>
              <a:t>) </a:t>
            </a:r>
            <a:r>
              <a:rPr lang="ru-RU" dirty="0" err="1">
                <a:latin typeface="A3 Arial AzLat" pitchFamily="34" charset="-52"/>
              </a:rPr>
              <a:t>тяклиф</a:t>
            </a:r>
            <a:r>
              <a:rPr lang="ru-RU" dirty="0">
                <a:latin typeface="A3 Arial AzLat" pitchFamily="34" charset="-52"/>
              </a:rPr>
              <a:t> </a:t>
            </a:r>
            <a:r>
              <a:rPr lang="ru-RU" dirty="0" err="1">
                <a:latin typeface="A3 Arial AzLat" pitchFamily="34" charset="-52"/>
              </a:rPr>
              <a:t>етмя</a:t>
            </a:r>
            <a:r>
              <a:rPr lang="ru-RU" dirty="0">
                <a:latin typeface="A3 Arial AzLat" pitchFamily="34" charset="-52"/>
              </a:rPr>
              <a:t> </a:t>
            </a:r>
            <a:r>
              <a:rPr lang="ru-RU" dirty="0" err="1">
                <a:latin typeface="A3 Arial AzLat" pitchFamily="34" charset="-52"/>
              </a:rPr>
              <a:t>вязифяси</a:t>
            </a:r>
            <a:r>
              <a:rPr lang="ru-RU" dirty="0">
                <a:latin typeface="A3 Arial AzLat" pitchFamily="34" charset="-52"/>
              </a:rPr>
              <a:t> </a:t>
            </a:r>
            <a:r>
              <a:rPr lang="ru-RU" dirty="0" err="1">
                <a:latin typeface="A3 Arial AzLat" pitchFamily="34" charset="-52"/>
              </a:rPr>
              <a:t>шцбщясиз</a:t>
            </a:r>
            <a:r>
              <a:rPr lang="ru-RU" dirty="0">
                <a:latin typeface="A3 Arial AzLat" pitchFamily="34" charset="-52"/>
              </a:rPr>
              <a:t> юз </a:t>
            </a:r>
            <a:r>
              <a:rPr lang="ru-RU" dirty="0" err="1">
                <a:latin typeface="A3 Arial AzLat" pitchFamily="34" charset="-52"/>
              </a:rPr>
              <a:t>фикриндя</a:t>
            </a:r>
            <a:r>
              <a:rPr lang="ru-RU" dirty="0">
                <a:latin typeface="A3 Arial AzLat" pitchFamily="34" charset="-52"/>
              </a:rPr>
              <a:t> </a:t>
            </a:r>
            <a:r>
              <a:rPr lang="ru-RU" dirty="0" err="1">
                <a:latin typeface="A3 Arial AzLat" pitchFamily="34" charset="-52"/>
              </a:rPr>
              <a:t>галмаг</a:t>
            </a:r>
            <a:r>
              <a:rPr lang="ru-RU" dirty="0">
                <a:latin typeface="A3 Arial AzLat" pitchFamily="34" charset="-52"/>
              </a:rPr>
              <a:t> </a:t>
            </a:r>
            <a:r>
              <a:rPr lang="ru-RU" dirty="0" err="1">
                <a:latin typeface="A3 Arial AzLat" pitchFamily="34" charset="-52"/>
              </a:rPr>
              <a:t>щцгугунун</a:t>
            </a:r>
            <a:r>
              <a:rPr lang="ru-RU" dirty="0">
                <a:latin typeface="A3 Arial AzLat" pitchFamily="34" charset="-52"/>
              </a:rPr>
              <a:t> </a:t>
            </a:r>
            <a:r>
              <a:rPr lang="ru-RU" dirty="0" err="1">
                <a:latin typeface="A3 Arial AzLat" pitchFamily="34" charset="-52"/>
              </a:rPr>
              <a:t>позулмасыдыр</a:t>
            </a:r>
            <a:r>
              <a:rPr lang="ru-RU" dirty="0">
                <a:latin typeface="A3 Arial AzLat" pitchFamily="34" charset="-52"/>
              </a:rPr>
              <a:t>. «Казаков </a:t>
            </a:r>
            <a:r>
              <a:rPr lang="ru-RU" dirty="0" err="1">
                <a:latin typeface="A3 Arial AzLat" pitchFamily="34" charset="-52"/>
              </a:rPr>
              <a:t>Русийайа</a:t>
            </a:r>
            <a:r>
              <a:rPr lang="ru-RU" dirty="0">
                <a:latin typeface="A3 Arial AzLat" pitchFamily="34" charset="-52"/>
              </a:rPr>
              <a:t> </a:t>
            </a:r>
            <a:r>
              <a:rPr lang="ru-RU" dirty="0" err="1">
                <a:latin typeface="A3 Arial AzLat" pitchFamily="34" charset="-52"/>
              </a:rPr>
              <a:t>гаршы</a:t>
            </a:r>
            <a:r>
              <a:rPr lang="ru-RU" dirty="0">
                <a:latin typeface="A3 Arial AzLat" pitchFamily="34" charset="-52"/>
              </a:rPr>
              <a:t>» </a:t>
            </a:r>
            <a:r>
              <a:rPr lang="ru-RU" dirty="0" err="1">
                <a:latin typeface="A3 Arial AzLat" pitchFamily="34" charset="-52"/>
              </a:rPr>
              <a:t>ишдя</a:t>
            </a:r>
            <a:r>
              <a:rPr lang="ru-RU" dirty="0">
                <a:latin typeface="A3 Arial AzLat" pitchFamily="34" charset="-52"/>
              </a:rPr>
              <a:t> (2008) </a:t>
            </a:r>
            <a:r>
              <a:rPr lang="ru-RU" dirty="0" err="1">
                <a:latin typeface="A3 Arial AzLat" pitchFamily="34" charset="-52"/>
              </a:rPr>
              <a:t>Мящкямя</a:t>
            </a:r>
            <a:r>
              <a:rPr lang="ru-RU" dirty="0">
                <a:latin typeface="A3 Arial AzLat" pitchFamily="34" charset="-52"/>
              </a:rPr>
              <a:t> </a:t>
            </a:r>
            <a:r>
              <a:rPr lang="ru-RU" dirty="0" err="1">
                <a:latin typeface="A3 Arial AzLat" pitchFamily="34" charset="-52"/>
              </a:rPr>
              <a:t>тякзибля</a:t>
            </a:r>
            <a:r>
              <a:rPr lang="ru-RU" dirty="0">
                <a:latin typeface="A3 Arial AzLat" pitchFamily="34" charset="-52"/>
              </a:rPr>
              <a:t> </a:t>
            </a:r>
            <a:r>
              <a:rPr lang="ru-RU" dirty="0" err="1">
                <a:latin typeface="A3 Arial AzLat" pitchFamily="34" charset="-52"/>
              </a:rPr>
              <a:t>баьлы</a:t>
            </a:r>
            <a:r>
              <a:rPr lang="ru-RU" dirty="0">
                <a:latin typeface="A3 Arial AzLat" pitchFamily="34" charset="-52"/>
              </a:rPr>
              <a:t> </a:t>
            </a:r>
            <a:r>
              <a:rPr lang="ru-RU" dirty="0" err="1">
                <a:latin typeface="A3 Arial AzLat" pitchFamily="34" charset="-52"/>
              </a:rPr>
              <a:t>билдирмишдир</a:t>
            </a:r>
            <a:r>
              <a:rPr lang="ru-RU" dirty="0">
                <a:latin typeface="A3 Arial AzLat" pitchFamily="34" charset="-52"/>
              </a:rPr>
              <a:t>: </a:t>
            </a:r>
            <a:r>
              <a:rPr lang="ru-RU" i="1" dirty="0">
                <a:latin typeface="A3 Arial AzLat" pitchFamily="34" charset="-52"/>
              </a:rPr>
              <a:t>«</a:t>
            </a:r>
            <a:r>
              <a:rPr lang="ru-RU" i="1" dirty="0" err="1">
                <a:latin typeface="A3 Arial AzLat" pitchFamily="34" charset="-52"/>
              </a:rPr>
              <a:t>кимися</a:t>
            </a:r>
            <a:r>
              <a:rPr lang="ru-RU" i="1" dirty="0">
                <a:latin typeface="A3 Arial AzLat" pitchFamily="34" charset="-52"/>
              </a:rPr>
              <a:t> </a:t>
            </a:r>
            <a:r>
              <a:rPr lang="ru-RU" i="1" dirty="0" err="1">
                <a:latin typeface="A3 Arial AzLat" pitchFamily="34" charset="-52"/>
              </a:rPr>
              <a:t>юзцнцн</a:t>
            </a:r>
            <a:r>
              <a:rPr lang="ru-RU" i="1" dirty="0">
                <a:latin typeface="A3 Arial AzLat" pitchFamily="34" charset="-52"/>
              </a:rPr>
              <a:t> </a:t>
            </a:r>
            <a:r>
              <a:rPr lang="ru-RU" i="1" dirty="0" err="1">
                <a:latin typeface="A3 Arial AzLat" pitchFamily="34" charset="-52"/>
              </a:rPr>
              <a:t>сящв</a:t>
            </a:r>
            <a:r>
              <a:rPr lang="ru-RU" i="1" dirty="0">
                <a:latin typeface="A3 Arial AzLat" pitchFamily="34" charset="-52"/>
              </a:rPr>
              <a:t> </a:t>
            </a:r>
            <a:r>
              <a:rPr lang="ru-RU" i="1" dirty="0" err="1">
                <a:latin typeface="A3 Arial AzLat" pitchFamily="34" charset="-52"/>
              </a:rPr>
              <a:t>олдуьуну</a:t>
            </a:r>
            <a:r>
              <a:rPr lang="ru-RU" i="1" dirty="0">
                <a:latin typeface="A3 Arial AzLat" pitchFamily="34" charset="-52"/>
              </a:rPr>
              <a:t> </a:t>
            </a:r>
            <a:r>
              <a:rPr lang="ru-RU" i="1" dirty="0" err="1">
                <a:latin typeface="A3 Arial AzLat" pitchFamily="34" charset="-52"/>
              </a:rPr>
              <a:t>гябул</a:t>
            </a:r>
            <a:r>
              <a:rPr lang="ru-RU" i="1" dirty="0">
                <a:latin typeface="A3 Arial AzLat" pitchFamily="34" charset="-52"/>
              </a:rPr>
              <a:t> </a:t>
            </a:r>
            <a:r>
              <a:rPr lang="ru-RU" i="1" dirty="0" err="1">
                <a:latin typeface="A3 Arial AzLat" pitchFamily="34" charset="-52"/>
              </a:rPr>
              <a:t>едяряк</a:t>
            </a:r>
            <a:r>
              <a:rPr lang="ru-RU" i="1" dirty="0">
                <a:latin typeface="A3 Arial AzLat" pitchFamily="34" charset="-52"/>
              </a:rPr>
              <a:t> юз </a:t>
            </a:r>
            <a:r>
              <a:rPr lang="ru-RU" i="1" dirty="0" err="1">
                <a:latin typeface="A3 Arial AzLat" pitchFamily="34" charset="-52"/>
              </a:rPr>
              <a:t>фикриндян</a:t>
            </a:r>
            <a:r>
              <a:rPr lang="ru-RU" i="1" dirty="0">
                <a:latin typeface="A3 Arial AzLat" pitchFamily="34" charset="-52"/>
              </a:rPr>
              <a:t> </a:t>
            </a:r>
            <a:r>
              <a:rPr lang="ru-RU" i="1" dirty="0" err="1">
                <a:latin typeface="A3 Arial AzLat" pitchFamily="34" charset="-52"/>
              </a:rPr>
              <a:t>чякиндирмяк</a:t>
            </a:r>
            <a:r>
              <a:rPr lang="ru-RU" i="1" dirty="0">
                <a:latin typeface="A3 Arial AzLat" pitchFamily="34" charset="-52"/>
              </a:rPr>
              <a:t> </a:t>
            </a:r>
            <a:r>
              <a:rPr lang="ru-RU" i="1" dirty="0" err="1">
                <a:latin typeface="A3 Arial AzLat" pitchFamily="34" charset="-52"/>
              </a:rPr>
              <a:t>шцбщя</a:t>
            </a:r>
            <a:r>
              <a:rPr lang="ru-RU" i="1" dirty="0">
                <a:latin typeface="A3 Arial AzLat" pitchFamily="34" charset="-52"/>
              </a:rPr>
              <a:t> </a:t>
            </a:r>
            <a:r>
              <a:rPr lang="ru-RU" i="1" dirty="0" err="1">
                <a:latin typeface="A3 Arial AzLat" pitchFamily="34" charset="-52"/>
              </a:rPr>
              <a:t>доьуран</a:t>
            </a:r>
            <a:r>
              <a:rPr lang="ru-RU" i="1" dirty="0">
                <a:latin typeface="A3 Arial AzLat" pitchFamily="34" charset="-52"/>
              </a:rPr>
              <a:t> </a:t>
            </a:r>
            <a:r>
              <a:rPr lang="ru-RU" i="1" dirty="0" err="1">
                <a:latin typeface="A3 Arial AzLat" pitchFamily="34" charset="-52"/>
              </a:rPr>
              <a:t>бьир</a:t>
            </a:r>
            <a:r>
              <a:rPr lang="ru-RU" i="1" dirty="0">
                <a:latin typeface="A3 Arial AzLat" pitchFamily="34" charset="-52"/>
              </a:rPr>
              <a:t> </a:t>
            </a:r>
            <a:r>
              <a:rPr lang="ru-RU" i="1" dirty="0" err="1">
                <a:latin typeface="A3 Arial AzLat" pitchFamily="34" charset="-52"/>
              </a:rPr>
              <a:t>дцзялиш</a:t>
            </a:r>
            <a:r>
              <a:rPr lang="ru-RU" i="1" dirty="0">
                <a:latin typeface="A3 Arial AzLat" pitchFamily="34" charset="-52"/>
              </a:rPr>
              <a:t> </a:t>
            </a:r>
            <a:r>
              <a:rPr lang="ru-RU" i="1" dirty="0" err="1">
                <a:latin typeface="A3 Arial AzLat" pitchFamily="34" charset="-52"/>
              </a:rPr>
              <a:t>формасыдыр</a:t>
            </a:r>
            <a:r>
              <a:rPr lang="ru-RU" i="1" dirty="0">
                <a:latin typeface="A3 Arial AzLat" pitchFamily="34" charset="-52"/>
              </a:rPr>
              <a:t> </a:t>
            </a:r>
            <a:r>
              <a:rPr lang="ru-RU" i="1" dirty="0" err="1">
                <a:latin typeface="A3 Arial AzLat" pitchFamily="34" charset="-52"/>
              </a:rPr>
              <a:t>вя</a:t>
            </a:r>
            <a:r>
              <a:rPr lang="ru-RU" i="1" dirty="0">
                <a:latin typeface="A3 Arial AzLat" pitchFamily="34" charset="-52"/>
              </a:rPr>
              <a:t> </a:t>
            </a:r>
            <a:r>
              <a:rPr lang="ru-RU" i="1" dirty="0" err="1">
                <a:latin typeface="A3 Arial AzLat" pitchFamily="34" charset="-52"/>
              </a:rPr>
              <a:t>бу</a:t>
            </a:r>
            <a:r>
              <a:rPr lang="ru-RU" i="1" dirty="0">
                <a:latin typeface="A3 Arial AzLat" pitchFamily="34" charset="-52"/>
              </a:rPr>
              <a:t> </a:t>
            </a:r>
            <a:r>
              <a:rPr lang="ru-RU" i="1" dirty="0" err="1">
                <a:latin typeface="A3 Arial AzLat" pitchFamily="34" charset="-52"/>
              </a:rPr>
              <a:t>зярури</a:t>
            </a:r>
            <a:r>
              <a:rPr lang="ru-RU" i="1" dirty="0">
                <a:latin typeface="A3 Arial AzLat" pitchFamily="34" charset="-52"/>
              </a:rPr>
              <a:t> </a:t>
            </a:r>
            <a:r>
              <a:rPr lang="ru-RU" i="1" dirty="0" err="1">
                <a:latin typeface="A3 Arial AzLat" pitchFamily="34" charset="-52"/>
              </a:rPr>
              <a:t>олмайа</a:t>
            </a:r>
            <a:r>
              <a:rPr lang="ru-RU" i="1" dirty="0">
                <a:latin typeface="A3 Arial AzLat" pitchFamily="34" charset="-52"/>
              </a:rPr>
              <a:t> </a:t>
            </a:r>
            <a:r>
              <a:rPr lang="ru-RU" i="1" dirty="0" err="1">
                <a:latin typeface="A3 Arial AzLat" pitchFamily="34" charset="-52"/>
              </a:rPr>
              <a:t>биляр</a:t>
            </a:r>
            <a:r>
              <a:rPr lang="ru-RU" i="1" dirty="0">
                <a:latin typeface="A3 Arial AzLat" pitchFamily="34" charset="-52"/>
              </a:rPr>
              <a:t>» </a:t>
            </a:r>
          </a:p>
          <a:p>
            <a:pPr marL="0" indent="0">
              <a:buNone/>
            </a:pPr>
            <a:endParaRPr lang="ru-RU" dirty="0"/>
          </a:p>
        </p:txBody>
      </p:sp>
      <p:sp>
        <p:nvSpPr>
          <p:cNvPr id="3" name="Заголовок 2"/>
          <p:cNvSpPr>
            <a:spLocks noGrp="1"/>
          </p:cNvSpPr>
          <p:nvPr>
            <p:ph type="title"/>
          </p:nvPr>
        </p:nvSpPr>
        <p:spPr/>
        <p:txBody>
          <a:bodyPr/>
          <a:lstStyle/>
          <a:p>
            <a:r>
              <a:rPr lang="az-Latn-AZ" dirty="0"/>
              <a:t>ÖZ RƏYİNDƏ QALMAQ AZADLIĞI</a:t>
            </a:r>
            <a:endParaRPr lang="ru-RU" dirty="0"/>
          </a:p>
        </p:txBody>
      </p:sp>
    </p:spTree>
    <p:extLst>
      <p:ext uri="{BB962C8B-B14F-4D97-AF65-F5344CB8AC3E}">
        <p14:creationId xmlns:p14="http://schemas.microsoft.com/office/powerpoint/2010/main" val="4037217338"/>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2438400"/>
            <a:ext cx="7344816" cy="3222848"/>
          </a:xfrm>
        </p:spPr>
        <p:txBody>
          <a:bodyPr>
            <a:normAutofit fontScale="92500"/>
          </a:bodyPr>
          <a:lstStyle/>
          <a:p>
            <a:pPr algn="just"/>
            <a:r>
              <a:rPr lang="ru-RU" sz="2200" dirty="0" smtClean="0">
                <a:latin typeface="A3 Arial AzLat" pitchFamily="34" charset="-52"/>
              </a:rPr>
              <a:t>- </a:t>
            </a:r>
            <a:r>
              <a:rPr lang="ru-RU" sz="2200" dirty="0" err="1" smtClean="0">
                <a:latin typeface="A3 Arial AzLat" pitchFamily="34" charset="-52"/>
              </a:rPr>
              <a:t>Мялумат</a:t>
            </a:r>
            <a:r>
              <a:rPr lang="ru-RU" sz="2200" dirty="0" smtClean="0">
                <a:latin typeface="A3 Arial AzLat" pitchFamily="34" charset="-52"/>
              </a:rPr>
              <a:t> </a:t>
            </a:r>
            <a:r>
              <a:rPr lang="ru-RU" sz="2200" dirty="0" err="1">
                <a:latin typeface="A3 Arial AzLat" pitchFamily="34" charset="-52"/>
              </a:rPr>
              <a:t>алмаг</a:t>
            </a:r>
            <a:r>
              <a:rPr lang="ru-RU" sz="2200" dirty="0">
                <a:latin typeface="A3 Arial AzLat" pitchFamily="34" charset="-52"/>
              </a:rPr>
              <a:t> </a:t>
            </a:r>
            <a:r>
              <a:rPr lang="ru-RU" sz="2200" dirty="0" err="1">
                <a:latin typeface="A3 Arial AzLat" pitchFamily="34" charset="-52"/>
              </a:rPr>
              <a:t>щцгугу</a:t>
            </a:r>
            <a:r>
              <a:rPr lang="ru-RU" sz="2200" dirty="0">
                <a:latin typeface="A3 Arial AzLat" pitchFamily="34" charset="-52"/>
              </a:rPr>
              <a:t> </a:t>
            </a:r>
            <a:r>
              <a:rPr lang="ru-RU" sz="2200" dirty="0" smtClean="0">
                <a:latin typeface="A3 Arial AzLat" pitchFamily="34" charset="-52"/>
              </a:rPr>
              <a:t>- </a:t>
            </a:r>
            <a:r>
              <a:rPr lang="ru-RU" sz="2200" dirty="0" err="1" smtClean="0">
                <a:latin typeface="A3 Arial AzLat" pitchFamily="34" charset="-52"/>
              </a:rPr>
              <a:t>мялуматы</a:t>
            </a:r>
            <a:r>
              <a:rPr lang="ru-RU" sz="2200" dirty="0" smtClean="0">
                <a:latin typeface="A3 Arial AzLat" pitchFamily="34" charset="-52"/>
              </a:rPr>
              <a:t> </a:t>
            </a:r>
            <a:r>
              <a:rPr lang="ru-RU" sz="2200" dirty="0" err="1">
                <a:latin typeface="A3 Arial AzLat" pitchFamily="34" charset="-52"/>
              </a:rPr>
              <a:t>тягдим</a:t>
            </a:r>
            <a:r>
              <a:rPr lang="ru-RU" sz="2200" dirty="0">
                <a:latin typeface="A3 Arial AzLat" pitchFamily="34" charset="-52"/>
              </a:rPr>
              <a:t> </a:t>
            </a:r>
            <a:r>
              <a:rPr lang="ru-RU" sz="2200" dirty="0" err="1">
                <a:latin typeface="A3 Arial AzLat" pitchFamily="34" charset="-52"/>
              </a:rPr>
              <a:t>едянин</a:t>
            </a:r>
            <a:r>
              <a:rPr lang="ru-RU" sz="2200" dirty="0">
                <a:latin typeface="A3 Arial AzLat" pitchFamily="34" charset="-52"/>
              </a:rPr>
              <a:t> </a:t>
            </a:r>
            <a:r>
              <a:rPr lang="ru-RU" sz="2200" dirty="0" err="1">
                <a:latin typeface="A3 Arial AzLat" pitchFamily="34" charset="-52"/>
              </a:rPr>
              <a:t>кюнцллц</a:t>
            </a:r>
            <a:r>
              <a:rPr lang="ru-RU" sz="2200" dirty="0">
                <a:latin typeface="A3 Arial AzLat" pitchFamily="34" charset="-52"/>
              </a:rPr>
              <a:t> </a:t>
            </a:r>
            <a:r>
              <a:rPr lang="ru-RU" sz="2200" dirty="0" err="1">
                <a:latin typeface="A3 Arial AzLat" pitchFamily="34" charset="-52"/>
              </a:rPr>
              <a:t>истяйини</a:t>
            </a:r>
            <a:r>
              <a:rPr lang="ru-RU" sz="2200" dirty="0">
                <a:latin typeface="A3 Arial AzLat" pitchFamily="34" charset="-52"/>
              </a:rPr>
              <a:t> </a:t>
            </a:r>
            <a:r>
              <a:rPr lang="ru-RU" sz="2200" dirty="0" err="1">
                <a:latin typeface="A3 Arial AzLat" pitchFamily="34" charset="-52"/>
              </a:rPr>
              <a:t>нязярдя</a:t>
            </a:r>
            <a:r>
              <a:rPr lang="ru-RU" sz="2200" dirty="0">
                <a:latin typeface="A3 Arial AzLat" pitchFamily="34" charset="-52"/>
              </a:rPr>
              <a:t> </a:t>
            </a:r>
            <a:r>
              <a:rPr lang="ru-RU" sz="2200" dirty="0" err="1">
                <a:latin typeface="A3 Arial AzLat" pitchFamily="34" charset="-52"/>
              </a:rPr>
              <a:t>тутур</a:t>
            </a:r>
            <a:r>
              <a:rPr lang="ru-RU" sz="2200" dirty="0">
                <a:latin typeface="A3 Arial AzLat" pitchFamily="34" charset="-52"/>
              </a:rPr>
              <a:t>. Буна </a:t>
            </a:r>
            <a:r>
              <a:rPr lang="ru-RU" sz="2200" dirty="0" err="1">
                <a:latin typeface="A3 Arial AzLat" pitchFamily="34" charset="-52"/>
              </a:rPr>
              <a:t>эюря</a:t>
            </a:r>
            <a:r>
              <a:rPr lang="ru-RU" sz="2200" dirty="0">
                <a:latin typeface="A3 Arial AzLat" pitchFamily="34" charset="-52"/>
              </a:rPr>
              <a:t> </a:t>
            </a:r>
            <a:r>
              <a:rPr lang="ru-RU" sz="2200" dirty="0" err="1">
                <a:latin typeface="A3 Arial AzLat" pitchFamily="34" charset="-52"/>
              </a:rPr>
              <a:t>дя</a:t>
            </a:r>
            <a:r>
              <a:rPr lang="ru-RU" sz="2200" dirty="0">
                <a:latin typeface="A3 Arial AzLat" pitchFamily="34" charset="-52"/>
              </a:rPr>
              <a:t>, о, </a:t>
            </a:r>
            <a:r>
              <a:rPr lang="ru-RU" sz="2200" dirty="0" err="1">
                <a:latin typeface="A3 Arial AzLat" pitchFamily="34" charset="-52"/>
              </a:rPr>
              <a:t>мясялян</a:t>
            </a:r>
            <a:r>
              <a:rPr lang="ru-RU" sz="2200" dirty="0">
                <a:latin typeface="A3 Arial AzLat" pitchFamily="34" charset="-52"/>
              </a:rPr>
              <a:t> </a:t>
            </a:r>
            <a:r>
              <a:rPr lang="ru-RU" sz="2200" dirty="0" err="1">
                <a:latin typeface="A3 Arial AzLat" pitchFamily="34" charset="-52"/>
              </a:rPr>
              <a:t>щюкцмят</a:t>
            </a:r>
            <a:r>
              <a:rPr lang="ru-RU" sz="2200" dirty="0">
                <a:latin typeface="A3 Arial AzLat" pitchFamily="34" charset="-52"/>
              </a:rPr>
              <a:t> </a:t>
            </a:r>
            <a:r>
              <a:rPr lang="ru-RU" sz="2200" dirty="0" err="1">
                <a:latin typeface="A3 Arial AzLat" pitchFamily="34" charset="-52"/>
              </a:rPr>
              <a:t>идарясиндян</a:t>
            </a:r>
            <a:r>
              <a:rPr lang="ru-RU" sz="2200" dirty="0">
                <a:latin typeface="A3 Arial AzLat" pitchFamily="34" charset="-52"/>
              </a:rPr>
              <a:t> </a:t>
            </a:r>
            <a:r>
              <a:rPr lang="ru-RU" sz="2200" dirty="0" err="1">
                <a:latin typeface="A3 Arial AzLat" pitchFamily="34" charset="-52"/>
              </a:rPr>
              <a:t>мялумат</a:t>
            </a:r>
            <a:r>
              <a:rPr lang="ru-RU" sz="2200" dirty="0">
                <a:latin typeface="A3 Arial AzLat" pitchFamily="34" charset="-52"/>
              </a:rPr>
              <a:t> </a:t>
            </a:r>
            <a:r>
              <a:rPr lang="ru-RU" sz="2200" dirty="0" err="1">
                <a:latin typeface="A3 Arial AzLat" pitchFamily="34" charset="-52"/>
              </a:rPr>
              <a:t>алмаг</a:t>
            </a:r>
            <a:r>
              <a:rPr lang="ru-RU" sz="2200" dirty="0">
                <a:latin typeface="A3 Arial AzLat" pitchFamily="34" charset="-52"/>
              </a:rPr>
              <a:t> </a:t>
            </a:r>
            <a:r>
              <a:rPr lang="ru-RU" sz="2200" dirty="0" err="1">
                <a:latin typeface="A3 Arial AzLat" pitchFamily="34" charset="-52"/>
              </a:rPr>
              <a:t>щцгугуну</a:t>
            </a:r>
            <a:r>
              <a:rPr lang="ru-RU" sz="2200" dirty="0">
                <a:latin typeface="A3 Arial AzLat" pitchFamily="34" charset="-52"/>
              </a:rPr>
              <a:t> </a:t>
            </a:r>
            <a:r>
              <a:rPr lang="ru-RU" sz="2200" dirty="0" err="1">
                <a:latin typeface="A3 Arial AzLat" pitchFamily="34" charset="-52"/>
              </a:rPr>
              <a:t>вермир</a:t>
            </a:r>
            <a:r>
              <a:rPr lang="ru-RU" sz="2200" dirty="0">
                <a:latin typeface="A3 Arial AzLat" pitchFamily="34" charset="-52"/>
              </a:rPr>
              <a:t>.</a:t>
            </a:r>
            <a:r>
              <a:rPr lang="ru-RU" sz="2200" i="1" dirty="0" smtClean="0">
                <a:latin typeface="A3 Arial AzLat" pitchFamily="34" charset="-52"/>
              </a:rPr>
              <a:t> 	</a:t>
            </a:r>
          </a:p>
          <a:p>
            <a:pPr algn="just"/>
            <a:r>
              <a:rPr lang="ru-RU" sz="2200" dirty="0" smtClean="0">
                <a:latin typeface="A3 Arial AzLat" pitchFamily="34" charset="-52"/>
              </a:rPr>
              <a:t>- </a:t>
            </a:r>
            <a:r>
              <a:rPr lang="ru-RU" sz="2200" dirty="0" err="1" smtClean="0">
                <a:latin typeface="A3 Arial AzLat" pitchFamily="34" charset="-52"/>
              </a:rPr>
              <a:t>Информасийа</a:t>
            </a:r>
            <a:r>
              <a:rPr lang="ru-RU" sz="2200" dirty="0" smtClean="0">
                <a:latin typeface="A3 Arial AzLat" pitchFamily="34" charset="-52"/>
              </a:rPr>
              <a:t> </a:t>
            </a:r>
            <a:r>
              <a:rPr lang="ru-RU" sz="2200" dirty="0" err="1" smtClean="0">
                <a:latin typeface="A3 Arial AzLat" pitchFamily="34" charset="-52"/>
              </a:rPr>
              <a:t>алмаг</a:t>
            </a:r>
            <a:r>
              <a:rPr lang="ru-RU" sz="2200" dirty="0" smtClean="0">
                <a:latin typeface="A3 Arial AzLat" pitchFamily="34" charset="-52"/>
              </a:rPr>
              <a:t> </a:t>
            </a:r>
            <a:r>
              <a:rPr lang="ru-RU" sz="2200" dirty="0" err="1" smtClean="0">
                <a:latin typeface="A3 Arial AzLat" pitchFamily="34" charset="-52"/>
              </a:rPr>
              <a:t>щцгугу</a:t>
            </a:r>
            <a:r>
              <a:rPr lang="ru-RU" sz="2200" dirty="0" smtClean="0">
                <a:latin typeface="A3 Arial AzLat" pitchFamily="34" charset="-52"/>
              </a:rPr>
              <a:t> </a:t>
            </a:r>
            <a:r>
              <a:rPr lang="ru-RU" sz="2200" dirty="0" err="1" smtClean="0">
                <a:latin typeface="A3 Arial AzLat" pitchFamily="34" charset="-52"/>
              </a:rPr>
              <a:t>ясас</a:t>
            </a:r>
            <a:r>
              <a:rPr lang="ru-RU" sz="2200" dirty="0" smtClean="0">
                <a:latin typeface="A3 Arial AzLat" pitchFamily="34" charset="-52"/>
              </a:rPr>
              <a:t> </a:t>
            </a:r>
            <a:r>
              <a:rPr lang="ru-RU" sz="2200" dirty="0" err="1" smtClean="0">
                <a:latin typeface="A3 Arial AzLat" pitchFamily="34" charset="-52"/>
              </a:rPr>
              <a:t>етибариля</a:t>
            </a:r>
            <a:r>
              <a:rPr lang="ru-RU" sz="2200" dirty="0" smtClean="0">
                <a:latin typeface="A3 Arial AzLat" pitchFamily="34" charset="-52"/>
              </a:rPr>
              <a:t> </a:t>
            </a:r>
            <a:r>
              <a:rPr lang="ru-RU" sz="2200" dirty="0" err="1" smtClean="0">
                <a:latin typeface="A3 Arial AzLat" pitchFamily="34" charset="-52"/>
              </a:rPr>
              <a:t>Щюкумятя</a:t>
            </a:r>
            <a:r>
              <a:rPr lang="ru-RU" sz="2200" dirty="0" smtClean="0">
                <a:latin typeface="A3 Arial AzLat" pitchFamily="34" charset="-52"/>
              </a:rPr>
              <a:t> </a:t>
            </a:r>
            <a:r>
              <a:rPr lang="ru-RU" sz="2200" dirty="0" err="1" smtClean="0">
                <a:latin typeface="A3 Arial AzLat" pitchFamily="34" charset="-52"/>
              </a:rPr>
              <a:t>щяр</a:t>
            </a:r>
            <a:r>
              <a:rPr lang="ru-RU" sz="2200" dirty="0" smtClean="0">
                <a:latin typeface="A3 Arial AzLat" pitchFamily="34" charset="-52"/>
              </a:rPr>
              <a:t> </a:t>
            </a:r>
            <a:r>
              <a:rPr lang="ru-RU" sz="2200" dirty="0" err="1" smtClean="0">
                <a:latin typeface="A3 Arial AzLat" pitchFamily="34" charset="-52"/>
              </a:rPr>
              <a:t>щансы</a:t>
            </a:r>
            <a:r>
              <a:rPr lang="ru-RU" sz="2200" dirty="0" smtClean="0">
                <a:latin typeface="A3 Arial AzLat" pitchFamily="34" charset="-52"/>
              </a:rPr>
              <a:t> </a:t>
            </a:r>
            <a:r>
              <a:rPr lang="ru-RU" sz="2200" dirty="0" err="1" smtClean="0">
                <a:latin typeface="A3 Arial AzLat" pitchFamily="34" charset="-52"/>
              </a:rPr>
              <a:t>бир</a:t>
            </a:r>
            <a:r>
              <a:rPr lang="ru-RU" sz="2200" dirty="0" smtClean="0">
                <a:latin typeface="A3 Arial AzLat" pitchFamily="34" charset="-52"/>
              </a:rPr>
              <a:t> </a:t>
            </a:r>
            <a:r>
              <a:rPr lang="ru-RU" sz="2200" dirty="0" err="1" smtClean="0">
                <a:latin typeface="A3 Arial AzLat" pitchFamily="34" charset="-52"/>
              </a:rPr>
              <a:t>шяхсин</a:t>
            </a:r>
            <a:r>
              <a:rPr lang="ru-RU" sz="2200" dirty="0" smtClean="0">
                <a:latin typeface="A3 Arial AzLat" pitchFamily="34" charset="-52"/>
              </a:rPr>
              <a:t> </a:t>
            </a:r>
            <a:r>
              <a:rPr lang="ru-RU" sz="2200" dirty="0" err="1" smtClean="0">
                <a:latin typeface="A3 Arial AzLat" pitchFamily="34" charset="-52"/>
              </a:rPr>
              <a:t>диэярляриндян</a:t>
            </a:r>
            <a:r>
              <a:rPr lang="ru-RU" sz="2200" dirty="0" smtClean="0">
                <a:latin typeface="A3 Arial AzLat" pitchFamily="34" charset="-52"/>
              </a:rPr>
              <a:t> она </a:t>
            </a:r>
            <a:r>
              <a:rPr lang="ru-RU" sz="2200" dirty="0" err="1" smtClean="0">
                <a:latin typeface="A3 Arial AzLat" pitchFamily="34" charset="-52"/>
              </a:rPr>
              <a:t>билдирилмяси</a:t>
            </a:r>
            <a:r>
              <a:rPr lang="ru-RU" sz="2200" dirty="0" smtClean="0">
                <a:latin typeface="A3 Arial AzLat" pitchFamily="34" charset="-52"/>
              </a:rPr>
              <a:t> </a:t>
            </a:r>
            <a:r>
              <a:rPr lang="ru-RU" sz="2200" dirty="0" err="1" smtClean="0">
                <a:latin typeface="A3 Arial AzLat" pitchFamily="34" charset="-52"/>
              </a:rPr>
              <a:t>вя</a:t>
            </a:r>
            <a:r>
              <a:rPr lang="ru-RU" sz="2200" dirty="0" smtClean="0">
                <a:latin typeface="A3 Arial AzLat" pitchFamily="34" charset="-52"/>
              </a:rPr>
              <a:t> </a:t>
            </a:r>
            <a:r>
              <a:rPr lang="ru-RU" sz="2200" dirty="0" err="1" smtClean="0">
                <a:latin typeface="A3 Arial AzLat" pitchFamily="34" charset="-52"/>
              </a:rPr>
              <a:t>йа</a:t>
            </a:r>
            <a:r>
              <a:rPr lang="ru-RU" sz="2200" dirty="0" smtClean="0">
                <a:latin typeface="A3 Arial AzLat" pitchFamily="34" charset="-52"/>
              </a:rPr>
              <a:t> </a:t>
            </a:r>
            <a:r>
              <a:rPr lang="ru-RU" sz="2200" dirty="0" err="1" smtClean="0">
                <a:latin typeface="A3 Arial AzLat" pitchFamily="34" charset="-52"/>
              </a:rPr>
              <a:t>онунла</a:t>
            </a:r>
            <a:r>
              <a:rPr lang="ru-RU" sz="2200" dirty="0" smtClean="0">
                <a:latin typeface="A3 Arial AzLat" pitchFamily="34" charset="-52"/>
              </a:rPr>
              <a:t> </a:t>
            </a:r>
            <a:r>
              <a:rPr lang="ru-RU" sz="2200" dirty="0" err="1" smtClean="0">
                <a:latin typeface="A3 Arial AzLat" pitchFamily="34" charset="-52"/>
              </a:rPr>
              <a:t>бюлцшцлмяси</a:t>
            </a:r>
            <a:r>
              <a:rPr lang="ru-RU" sz="2200" dirty="0" smtClean="0">
                <a:latin typeface="A3 Arial AzLat" pitchFamily="34" charset="-52"/>
              </a:rPr>
              <a:t> </a:t>
            </a:r>
            <a:r>
              <a:rPr lang="ru-RU" sz="2200" dirty="0" err="1" smtClean="0">
                <a:latin typeface="A3 Arial AzLat" pitchFamily="34" charset="-52"/>
              </a:rPr>
              <a:t>истянилян</a:t>
            </a:r>
            <a:r>
              <a:rPr lang="ru-RU" sz="2200" dirty="0" smtClean="0">
                <a:latin typeface="A3 Arial AzLat" pitchFamily="34" charset="-52"/>
              </a:rPr>
              <a:t> </a:t>
            </a:r>
            <a:r>
              <a:rPr lang="ru-RU" sz="2200" dirty="0" err="1" smtClean="0">
                <a:latin typeface="A3 Arial AzLat" pitchFamily="34" charset="-52"/>
              </a:rPr>
              <a:t>информасийаны</a:t>
            </a:r>
            <a:r>
              <a:rPr lang="ru-RU" sz="2200" dirty="0" smtClean="0">
                <a:latin typeface="A3 Arial AzLat" pitchFamily="34" charset="-52"/>
              </a:rPr>
              <a:t> </a:t>
            </a:r>
            <a:r>
              <a:rPr lang="ru-RU" sz="2200" dirty="0" err="1" smtClean="0">
                <a:latin typeface="A3 Arial AzLat" pitchFamily="34" charset="-52"/>
              </a:rPr>
              <a:t>алмасыны</a:t>
            </a:r>
            <a:r>
              <a:rPr lang="ru-RU" sz="2200" dirty="0" smtClean="0">
                <a:latin typeface="A3 Arial AzLat" pitchFamily="34" charset="-52"/>
              </a:rPr>
              <a:t> </a:t>
            </a:r>
            <a:r>
              <a:rPr lang="ru-RU" sz="2200" dirty="0" err="1" smtClean="0">
                <a:latin typeface="A3 Arial AzLat" pitchFamily="34" charset="-52"/>
              </a:rPr>
              <a:t>мящдудлашдырмаьы</a:t>
            </a:r>
            <a:r>
              <a:rPr lang="ru-RU" sz="2200" dirty="0" smtClean="0">
                <a:latin typeface="A3 Arial AzLat" pitchFamily="34" charset="-52"/>
              </a:rPr>
              <a:t> </a:t>
            </a:r>
            <a:r>
              <a:rPr lang="ru-RU" sz="2200" dirty="0" err="1" smtClean="0">
                <a:latin typeface="A3 Arial AzLat" pitchFamily="34" charset="-52"/>
              </a:rPr>
              <a:t>гадаьан</a:t>
            </a:r>
            <a:r>
              <a:rPr lang="ru-RU" sz="2200" dirty="0" smtClean="0">
                <a:latin typeface="A3 Arial AzLat" pitchFamily="34" charset="-52"/>
              </a:rPr>
              <a:t> </a:t>
            </a:r>
            <a:r>
              <a:rPr lang="ru-RU" sz="2200" dirty="0" err="1" smtClean="0">
                <a:latin typeface="A3 Arial AzLat" pitchFamily="34" charset="-52"/>
              </a:rPr>
              <a:t>едир</a:t>
            </a:r>
            <a:r>
              <a:rPr lang="ru-RU" sz="2200" dirty="0" smtClean="0">
                <a:latin typeface="A3 Arial AzLat" pitchFamily="34" charset="-52"/>
              </a:rPr>
              <a:t>.</a:t>
            </a:r>
          </a:p>
          <a:p>
            <a:pPr algn="just"/>
            <a:r>
              <a:rPr lang="ru-RU" sz="2000" i="1" dirty="0" smtClean="0">
                <a:latin typeface="A3 Arial AzLat" pitchFamily="34" charset="-52"/>
              </a:rPr>
              <a:t>«</a:t>
            </a:r>
            <a:r>
              <a:rPr lang="ru-RU" sz="2000" i="1" dirty="0" err="1" smtClean="0">
                <a:latin typeface="A3 Arial AzLat" pitchFamily="34" charset="-52"/>
              </a:rPr>
              <a:t>Гаскин</a:t>
            </a:r>
            <a:r>
              <a:rPr lang="az-Latn-AZ" sz="2000" i="1" dirty="0" smtClean="0"/>
              <a:t> </a:t>
            </a:r>
            <a:r>
              <a:rPr lang="ru-RU" sz="2000" i="1" dirty="0" err="1" smtClean="0">
                <a:latin typeface="A3 Arial AzLat" pitchFamily="34" charset="-52"/>
              </a:rPr>
              <a:t>Бирляшмиш</a:t>
            </a:r>
            <a:r>
              <a:rPr lang="ru-RU" sz="2000" i="1" dirty="0" smtClean="0">
                <a:latin typeface="A3 Arial AzLat" pitchFamily="34" charset="-52"/>
              </a:rPr>
              <a:t> </a:t>
            </a:r>
            <a:r>
              <a:rPr lang="ru-RU" sz="2000" i="1" dirty="0" err="1" smtClean="0">
                <a:latin typeface="A3 Arial AzLat" pitchFamily="34" charset="-52"/>
              </a:rPr>
              <a:t>Краллыьа</a:t>
            </a:r>
            <a:r>
              <a:rPr lang="az-Latn-AZ" sz="2000" i="1" dirty="0" smtClean="0"/>
              <a:t> </a:t>
            </a:r>
            <a:r>
              <a:rPr lang="ru-RU" sz="2000" i="1" dirty="0" err="1" smtClean="0">
                <a:latin typeface="A3 Arial AzLat" pitchFamily="34" charset="-52"/>
              </a:rPr>
              <a:t>гаршы</a:t>
            </a:r>
            <a:r>
              <a:rPr lang="ru-RU" sz="2000" i="1" dirty="0" smtClean="0">
                <a:latin typeface="A3 Arial AzLat" pitchFamily="34" charset="-52"/>
              </a:rPr>
              <a:t>»</a:t>
            </a:r>
            <a:r>
              <a:rPr lang="az-Latn-AZ" sz="2000" i="1" dirty="0" smtClean="0"/>
              <a:t> </a:t>
            </a:r>
            <a:r>
              <a:rPr lang="ru-RU" sz="2000" i="1" dirty="0" err="1" smtClean="0">
                <a:latin typeface="A3 Arial AzLat" pitchFamily="34" charset="-52"/>
              </a:rPr>
              <a:t>иш</a:t>
            </a:r>
            <a:r>
              <a:rPr lang="az-Latn-AZ" sz="2000" i="1" dirty="0" smtClean="0"/>
              <a:t> </a:t>
            </a:r>
            <a:r>
              <a:rPr lang="ru-RU" sz="2000" i="1" dirty="0" smtClean="0">
                <a:latin typeface="A3 Arial AzLat" pitchFamily="34" charset="-52"/>
              </a:rPr>
              <a:t>(1989)</a:t>
            </a:r>
          </a:p>
          <a:p>
            <a:pPr algn="just"/>
            <a:r>
              <a:rPr lang="ru-RU" sz="2000" i="1" dirty="0" smtClean="0"/>
              <a:t>«</a:t>
            </a:r>
            <a:r>
              <a:rPr lang="ru-RU" sz="2000" i="1" dirty="0" err="1" smtClean="0">
                <a:latin typeface="A3 Arial AzLat" pitchFamily="34" charset="-52"/>
              </a:rPr>
              <a:t>Леандер</a:t>
            </a:r>
            <a:r>
              <a:rPr lang="az-Latn-AZ" sz="2000" i="1" dirty="0" smtClean="0"/>
              <a:t> </a:t>
            </a:r>
            <a:r>
              <a:rPr lang="ru-RU" sz="2000" i="1" dirty="0" err="1" smtClean="0">
                <a:latin typeface="A3 Arial AzLat" pitchFamily="34" charset="-52"/>
              </a:rPr>
              <a:t>Исвечя</a:t>
            </a:r>
            <a:r>
              <a:rPr lang="az-Latn-AZ" sz="2000" i="1" dirty="0" smtClean="0"/>
              <a:t> </a:t>
            </a:r>
            <a:r>
              <a:rPr lang="ru-RU" sz="2000" i="1" dirty="0" err="1">
                <a:latin typeface="A3 Arial AzLat" pitchFamily="34" charset="-52"/>
              </a:rPr>
              <a:t>гаршы</a:t>
            </a:r>
            <a:r>
              <a:rPr lang="ru-RU" sz="2000" i="1" dirty="0">
                <a:latin typeface="A3 Arial AzLat" pitchFamily="34" charset="-52"/>
              </a:rPr>
              <a:t>»</a:t>
            </a:r>
            <a:r>
              <a:rPr lang="az-Latn-AZ" sz="2000" i="1" dirty="0"/>
              <a:t> </a:t>
            </a:r>
            <a:r>
              <a:rPr lang="ru-RU" sz="2000" i="1" dirty="0" err="1">
                <a:latin typeface="A3 Arial AzLat" pitchFamily="34" charset="-52"/>
              </a:rPr>
              <a:t>иш</a:t>
            </a:r>
            <a:r>
              <a:rPr lang="az-Latn-AZ" sz="2000" i="1" dirty="0"/>
              <a:t> </a:t>
            </a:r>
            <a:r>
              <a:rPr lang="ru-RU" sz="2000" i="1" dirty="0">
                <a:latin typeface="A3 Arial AzLat" pitchFamily="34" charset="-52"/>
              </a:rPr>
              <a:t>(</a:t>
            </a:r>
            <a:r>
              <a:rPr lang="ru-RU" sz="2000" i="1" dirty="0" smtClean="0">
                <a:latin typeface="A3 Arial AzLat" pitchFamily="34" charset="-52"/>
              </a:rPr>
              <a:t>1987)</a:t>
            </a:r>
          </a:p>
        </p:txBody>
      </p:sp>
      <p:sp>
        <p:nvSpPr>
          <p:cNvPr id="2" name="Заголовок 1"/>
          <p:cNvSpPr>
            <a:spLocks noGrp="1"/>
          </p:cNvSpPr>
          <p:nvPr>
            <p:ph type="title"/>
          </p:nvPr>
        </p:nvSpPr>
        <p:spPr>
          <a:xfrm>
            <a:off x="1358900" y="689248"/>
            <a:ext cx="6445548" cy="1443608"/>
          </a:xfrm>
        </p:spPr>
        <p:txBody>
          <a:bodyPr>
            <a:normAutofit/>
          </a:bodyPr>
          <a:lstStyle/>
          <a:p>
            <a:r>
              <a:rPr lang="ru-RU" sz="3600" dirty="0" smtClean="0">
                <a:latin typeface="A3 Arial AzLat" pitchFamily="34" charset="-52"/>
              </a:rPr>
              <a:t>МЯЛУМАТ ЯЛДЯ ЕТМЯК </a:t>
            </a:r>
            <a:r>
              <a:rPr lang="az-Latn-AZ" sz="3600" dirty="0" smtClean="0"/>
              <a:t>AZADLIĞI</a:t>
            </a:r>
            <a:endParaRPr lang="ru-RU" sz="3600" dirty="0">
              <a:latin typeface="A3 Arial AzLat" pitchFamily="34" charset="-52"/>
            </a:endParaRPr>
          </a:p>
        </p:txBody>
      </p:sp>
    </p:spTree>
    <p:extLst>
      <p:ext uri="{BB962C8B-B14F-4D97-AF65-F5344CB8AC3E}">
        <p14:creationId xmlns:p14="http://schemas.microsoft.com/office/powerpoint/2010/main" val="20522503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pPr algn="just"/>
            <a:r>
              <a:rPr lang="ru-RU" sz="2000" dirty="0" smtClean="0">
                <a:latin typeface="A3 Arial AzLat" pitchFamily="34" charset="-52"/>
              </a:rPr>
              <a:t>2006-ъы </a:t>
            </a:r>
            <a:r>
              <a:rPr lang="ru-RU" sz="2000" dirty="0" err="1" smtClean="0">
                <a:latin typeface="A3 Arial AzLat" pitchFamily="34" charset="-52"/>
              </a:rPr>
              <a:t>илдя</a:t>
            </a:r>
            <a:r>
              <a:rPr lang="ru-RU" sz="2000" dirty="0" smtClean="0">
                <a:latin typeface="A3 Arial AzLat" pitchFamily="34" charset="-52"/>
              </a:rPr>
              <a:t> «</a:t>
            </a:r>
            <a:r>
              <a:rPr lang="ru-RU" sz="2000" dirty="0" err="1" smtClean="0">
                <a:latin typeface="A3 Arial AzLat" pitchFamily="34" charset="-52"/>
              </a:rPr>
              <a:t>Сдруъуни</a:t>
            </a:r>
            <a:r>
              <a:rPr lang="ru-RU" sz="2000" dirty="0" smtClean="0">
                <a:latin typeface="A3 Arial AzLat" pitchFamily="34" charset="-52"/>
              </a:rPr>
              <a:t> </a:t>
            </a:r>
            <a:r>
              <a:rPr lang="ru-RU" sz="2000" dirty="0" err="1" smtClean="0">
                <a:latin typeface="A3 Arial AzLat" pitchFamily="34" charset="-52"/>
              </a:rPr>
              <a:t>Жищоъеске</a:t>
            </a:r>
            <a:r>
              <a:rPr lang="ru-RU" sz="2000" dirty="0" smtClean="0">
                <a:latin typeface="A3 Arial AzLat" pitchFamily="34" charset="-52"/>
              </a:rPr>
              <a:t> Матку Чех </a:t>
            </a:r>
            <a:r>
              <a:rPr lang="ru-RU" sz="2000" dirty="0" err="1" smtClean="0">
                <a:latin typeface="A3 Arial AzLat" pitchFamily="34" charset="-52"/>
              </a:rPr>
              <a:t>Республикасына</a:t>
            </a:r>
            <a:r>
              <a:rPr lang="ru-RU" sz="2000" dirty="0" smtClean="0">
                <a:latin typeface="A3 Arial AzLat" pitchFamily="34" charset="-52"/>
              </a:rPr>
              <a:t> </a:t>
            </a:r>
            <a:r>
              <a:rPr lang="ru-RU" sz="2000" dirty="0" err="1" smtClean="0">
                <a:latin typeface="A3 Arial AzLat" pitchFamily="34" charset="-52"/>
              </a:rPr>
              <a:t>гаршы</a:t>
            </a:r>
            <a:r>
              <a:rPr lang="ru-RU" sz="2000" dirty="0" smtClean="0">
                <a:latin typeface="A3 Arial AzLat" pitchFamily="34" charset="-52"/>
              </a:rPr>
              <a:t>» </a:t>
            </a:r>
            <a:r>
              <a:rPr lang="ru-RU" sz="2000" dirty="0" err="1" smtClean="0">
                <a:latin typeface="A3 Arial AzLat" pitchFamily="34" charset="-52"/>
              </a:rPr>
              <a:t>ишдя</a:t>
            </a:r>
            <a:r>
              <a:rPr lang="ru-RU" sz="2000" dirty="0" smtClean="0">
                <a:latin typeface="A3 Arial AzLat" pitchFamily="34" charset="-52"/>
              </a:rPr>
              <a:t> </a:t>
            </a:r>
            <a:r>
              <a:rPr lang="ru-RU" sz="2000" dirty="0" err="1" smtClean="0">
                <a:latin typeface="A3 Arial AzLat" pitchFamily="34" charset="-52"/>
              </a:rPr>
              <a:t>Мящкямя</a:t>
            </a:r>
            <a:r>
              <a:rPr lang="ru-RU" sz="2000" dirty="0" smtClean="0">
                <a:latin typeface="A3 Arial AzLat" pitchFamily="34" charset="-52"/>
              </a:rPr>
              <a:t> юз </a:t>
            </a:r>
            <a:r>
              <a:rPr lang="ru-RU" sz="2000" dirty="0" err="1">
                <a:latin typeface="A3 Arial AzLat" pitchFamily="34" charset="-52"/>
              </a:rPr>
              <a:t>йанашмасыны</a:t>
            </a:r>
            <a:r>
              <a:rPr lang="ru-RU" sz="2000" dirty="0">
                <a:latin typeface="A3 Arial AzLat" pitchFamily="34" charset="-52"/>
              </a:rPr>
              <a:t> </a:t>
            </a:r>
            <a:r>
              <a:rPr lang="ru-RU" sz="2000" dirty="0" err="1" smtClean="0">
                <a:latin typeface="A3 Arial AzLat" pitchFamily="34" charset="-52"/>
              </a:rPr>
              <a:t>дяйишмяйя</a:t>
            </a:r>
            <a:r>
              <a:rPr lang="ru-RU" sz="2000" dirty="0" smtClean="0">
                <a:latin typeface="A3 Arial AzLat" pitchFamily="34" charset="-52"/>
              </a:rPr>
              <a:t> </a:t>
            </a:r>
            <a:r>
              <a:rPr lang="ru-RU" sz="2000" dirty="0" err="1" smtClean="0">
                <a:latin typeface="A3 Arial AzLat" pitchFamily="34" charset="-52"/>
              </a:rPr>
              <a:t>щазыр</a:t>
            </a:r>
            <a:r>
              <a:rPr lang="ru-RU" sz="2000" dirty="0" smtClean="0">
                <a:latin typeface="A3 Arial AzLat" pitchFamily="34" charset="-52"/>
              </a:rPr>
              <a:t> </a:t>
            </a:r>
            <a:r>
              <a:rPr lang="ru-RU" sz="2000" dirty="0" err="1" smtClean="0">
                <a:latin typeface="A3 Arial AzLat" pitchFamily="34" charset="-52"/>
              </a:rPr>
              <a:t>ола</a:t>
            </a:r>
            <a:r>
              <a:rPr lang="ru-RU" sz="2000" dirty="0" smtClean="0">
                <a:latin typeface="A3 Arial AzLat" pitchFamily="34" charset="-52"/>
              </a:rPr>
              <a:t> </a:t>
            </a:r>
            <a:r>
              <a:rPr lang="ru-RU" sz="2000" dirty="0" err="1" smtClean="0">
                <a:latin typeface="A3 Arial AzLat" pitchFamily="34" charset="-52"/>
              </a:rPr>
              <a:t>биляъяйиня</a:t>
            </a:r>
            <a:r>
              <a:rPr lang="ru-RU" sz="2000" dirty="0" smtClean="0">
                <a:latin typeface="A3 Arial AzLat" pitchFamily="34" charset="-52"/>
              </a:rPr>
              <a:t> </a:t>
            </a:r>
            <a:r>
              <a:rPr lang="ru-RU" sz="2000" dirty="0" err="1" smtClean="0">
                <a:latin typeface="A3 Arial AzLat" pitchFamily="34" charset="-52"/>
              </a:rPr>
              <a:t>ишаря</a:t>
            </a:r>
            <a:r>
              <a:rPr lang="ru-RU" sz="2000" dirty="0" smtClean="0">
                <a:latin typeface="A3 Arial AzLat" pitchFamily="34" charset="-52"/>
              </a:rPr>
              <a:t> </a:t>
            </a:r>
            <a:r>
              <a:rPr lang="ru-RU" sz="2000" dirty="0" err="1" smtClean="0">
                <a:latin typeface="A3 Arial AzLat" pitchFamily="34" charset="-52"/>
              </a:rPr>
              <a:t>етмишдир</a:t>
            </a:r>
            <a:r>
              <a:rPr lang="ru-RU" sz="2000" dirty="0" smtClean="0">
                <a:latin typeface="A3 Arial AzLat" pitchFamily="34" charset="-52"/>
              </a:rPr>
              <a:t>. </a:t>
            </a:r>
            <a:r>
              <a:rPr lang="ru-RU" sz="2000" dirty="0" err="1" smtClean="0">
                <a:latin typeface="A3 Arial AzLat" pitchFamily="34" charset="-52"/>
              </a:rPr>
              <a:t>Мящкямя</a:t>
            </a:r>
            <a:r>
              <a:rPr lang="ru-RU" sz="2000" dirty="0" smtClean="0">
                <a:latin typeface="A3 Arial AzLat" pitchFamily="34" charset="-52"/>
              </a:rPr>
              <a:t> беля </a:t>
            </a:r>
            <a:r>
              <a:rPr lang="ru-RU" sz="2000" dirty="0" err="1" smtClean="0">
                <a:latin typeface="A3 Arial AzLat" pitchFamily="34" charset="-52"/>
              </a:rPr>
              <a:t>щесаб</a:t>
            </a:r>
            <a:r>
              <a:rPr lang="ru-RU" sz="2000" dirty="0" smtClean="0">
                <a:latin typeface="A3 Arial AzLat" pitchFamily="34" charset="-52"/>
              </a:rPr>
              <a:t> </a:t>
            </a:r>
            <a:r>
              <a:rPr lang="ru-RU" sz="2000" dirty="0" err="1" smtClean="0">
                <a:latin typeface="A3 Arial AzLat" pitchFamily="34" charset="-52"/>
              </a:rPr>
              <a:t>етмишдир</a:t>
            </a:r>
            <a:r>
              <a:rPr lang="ru-RU" sz="2000" dirty="0" smtClean="0">
                <a:latin typeface="A3 Arial AzLat" pitchFamily="34" charset="-52"/>
              </a:rPr>
              <a:t> </a:t>
            </a:r>
            <a:r>
              <a:rPr lang="ru-RU" sz="2000" dirty="0" err="1" smtClean="0">
                <a:latin typeface="A3 Arial AzLat" pitchFamily="34" charset="-52"/>
              </a:rPr>
              <a:t>ки</a:t>
            </a:r>
            <a:r>
              <a:rPr lang="ru-RU" sz="2000" dirty="0" smtClean="0">
                <a:latin typeface="A3 Arial AzLat" pitchFamily="34" charset="-52"/>
              </a:rPr>
              <a:t>, </a:t>
            </a:r>
            <a:r>
              <a:rPr lang="ru-RU" sz="2000" dirty="0" err="1" smtClean="0">
                <a:latin typeface="A3 Arial AzLat" pitchFamily="34" charset="-52"/>
              </a:rPr>
              <a:t>информасийайа</a:t>
            </a:r>
            <a:r>
              <a:rPr lang="ru-RU" sz="2000" dirty="0" smtClean="0">
                <a:latin typeface="A3 Arial AzLat" pitchFamily="34" charset="-52"/>
              </a:rPr>
              <a:t> </a:t>
            </a:r>
            <a:r>
              <a:rPr lang="ru-RU" sz="2000" dirty="0" err="1" smtClean="0">
                <a:latin typeface="A3 Arial AzLat" pitchFamily="34" charset="-52"/>
              </a:rPr>
              <a:t>чыхыш</a:t>
            </a:r>
            <a:r>
              <a:rPr lang="ru-RU" sz="2000" dirty="0" smtClean="0">
                <a:latin typeface="A3 Arial AzLat" pitchFamily="34" charset="-52"/>
              </a:rPr>
              <a:t> </a:t>
            </a:r>
            <a:r>
              <a:rPr lang="ru-RU" sz="2000" dirty="0" err="1" smtClean="0">
                <a:latin typeface="A3 Arial AzLat" pitchFamily="34" charset="-52"/>
              </a:rPr>
              <a:t>имканындан</a:t>
            </a:r>
            <a:r>
              <a:rPr lang="ru-RU" sz="2000" dirty="0" smtClean="0">
                <a:latin typeface="A3 Arial AzLat" pitchFamily="34" charset="-52"/>
              </a:rPr>
              <a:t> </a:t>
            </a:r>
            <a:r>
              <a:rPr lang="ru-RU" sz="2000" dirty="0" err="1" smtClean="0">
                <a:latin typeface="A3 Arial AzLat" pitchFamily="34" charset="-52"/>
              </a:rPr>
              <a:t>имтина</a:t>
            </a:r>
            <a:r>
              <a:rPr lang="ru-RU" sz="2000" dirty="0" smtClean="0">
                <a:latin typeface="A3 Arial AzLat" pitchFamily="34" charset="-52"/>
              </a:rPr>
              <a:t> 10-ъу </a:t>
            </a:r>
            <a:r>
              <a:rPr lang="ru-RU" sz="2000" dirty="0" err="1" smtClean="0">
                <a:latin typeface="A3 Arial AzLat" pitchFamily="34" charset="-52"/>
              </a:rPr>
              <a:t>маддя</a:t>
            </a:r>
            <a:r>
              <a:rPr lang="ru-RU" sz="2000" dirty="0" smtClean="0">
                <a:latin typeface="A3 Arial AzLat" pitchFamily="34" charset="-52"/>
              </a:rPr>
              <a:t> </a:t>
            </a:r>
            <a:r>
              <a:rPr lang="ru-RU" sz="2000" dirty="0" err="1" smtClean="0">
                <a:latin typeface="A3 Arial AzLat" pitchFamily="34" charset="-52"/>
              </a:rPr>
              <a:t>иля</a:t>
            </a:r>
            <a:r>
              <a:rPr lang="ru-RU" sz="2000" dirty="0" smtClean="0">
                <a:latin typeface="A3 Arial AzLat" pitchFamily="34" charset="-52"/>
              </a:rPr>
              <a:t> </a:t>
            </a:r>
            <a:r>
              <a:rPr lang="ru-RU" sz="2000" dirty="0" err="1" smtClean="0">
                <a:latin typeface="A3 Arial AzLat" pitchFamily="34" charset="-52"/>
              </a:rPr>
              <a:t>горунан</a:t>
            </a:r>
            <a:r>
              <a:rPr lang="ru-RU" sz="2000" dirty="0" smtClean="0">
                <a:latin typeface="A3 Arial AzLat" pitchFamily="34" charset="-52"/>
              </a:rPr>
              <a:t> </a:t>
            </a:r>
            <a:r>
              <a:rPr lang="ru-RU" sz="2000" dirty="0" err="1" smtClean="0">
                <a:latin typeface="A3 Arial AzLat" pitchFamily="34" charset="-52"/>
              </a:rPr>
              <a:t>ифадя</a:t>
            </a:r>
            <a:r>
              <a:rPr lang="ru-RU" sz="2000" dirty="0" smtClean="0">
                <a:latin typeface="A3 Arial AzLat" pitchFamily="34" charset="-52"/>
              </a:rPr>
              <a:t> </a:t>
            </a:r>
            <a:r>
              <a:rPr lang="ru-RU" sz="2000" dirty="0" err="1" smtClean="0">
                <a:latin typeface="A3 Arial AzLat" pitchFamily="34" charset="-52"/>
              </a:rPr>
              <a:t>азадлыьы</a:t>
            </a:r>
            <a:r>
              <a:rPr lang="ru-RU" sz="2000" dirty="0" smtClean="0">
                <a:latin typeface="A3 Arial AzLat" pitchFamily="34" charset="-52"/>
              </a:rPr>
              <a:t> </a:t>
            </a:r>
            <a:r>
              <a:rPr lang="ru-RU" sz="2000" dirty="0" err="1" smtClean="0">
                <a:latin typeface="A3 Arial AzLat" pitchFamily="34" charset="-52"/>
              </a:rPr>
              <a:t>щцгугунун</a:t>
            </a:r>
            <a:r>
              <a:rPr lang="ru-RU" sz="2000" dirty="0" smtClean="0">
                <a:latin typeface="A3 Arial AzLat" pitchFamily="34" charset="-52"/>
              </a:rPr>
              <a:t> </a:t>
            </a:r>
            <a:r>
              <a:rPr lang="ru-RU" sz="2000" dirty="0" err="1" smtClean="0">
                <a:latin typeface="A3 Arial AzLat" pitchFamily="34" charset="-52"/>
              </a:rPr>
              <a:t>позулмасыдыр</a:t>
            </a:r>
            <a:r>
              <a:rPr lang="ru-RU" sz="2000" dirty="0" smtClean="0">
                <a:latin typeface="A3 Arial AzLat" pitchFamily="34" charset="-52"/>
              </a:rPr>
              <a:t>.</a:t>
            </a:r>
            <a:r>
              <a:rPr lang="ru-RU" dirty="0" smtClean="0">
                <a:latin typeface="A3 Arial AzLat" pitchFamily="34" charset="-52"/>
              </a:rPr>
              <a:t>  </a:t>
            </a:r>
            <a:endParaRPr lang="ru-RU" dirty="0">
              <a:latin typeface="A3 Arial AzLat" pitchFamily="34" charset="-52"/>
            </a:endParaRPr>
          </a:p>
          <a:p>
            <a:pPr algn="just"/>
            <a:r>
              <a:rPr lang="ru-RU" sz="2000" dirty="0" smtClean="0">
                <a:latin typeface="A3 Arial AzLat" pitchFamily="34" charset="-52"/>
              </a:rPr>
              <a:t>«</a:t>
            </a:r>
            <a:r>
              <a:rPr lang="ru-RU" sz="2000" dirty="0" err="1" smtClean="0">
                <a:latin typeface="A3 Arial AzLat" pitchFamily="34" charset="-52"/>
              </a:rPr>
              <a:t>Кенеди</a:t>
            </a:r>
            <a:r>
              <a:rPr lang="ru-RU" sz="2000" dirty="0" smtClean="0">
                <a:latin typeface="A3 Arial AzLat" pitchFamily="34" charset="-52"/>
              </a:rPr>
              <a:t> </a:t>
            </a:r>
            <a:r>
              <a:rPr lang="ru-RU" sz="2000" dirty="0" err="1" smtClean="0">
                <a:latin typeface="A3 Arial AzLat" pitchFamily="34" charset="-52"/>
              </a:rPr>
              <a:t>Маъарыстана</a:t>
            </a:r>
            <a:r>
              <a:rPr lang="ru-RU" sz="2000" dirty="0" smtClean="0">
                <a:latin typeface="A3 Arial AzLat" pitchFamily="34" charset="-52"/>
              </a:rPr>
              <a:t> </a:t>
            </a:r>
            <a:r>
              <a:rPr lang="ru-RU" sz="2000" dirty="0" err="1" smtClean="0">
                <a:latin typeface="A3 Arial AzLat" pitchFamily="34" charset="-52"/>
              </a:rPr>
              <a:t>гаршы</a:t>
            </a:r>
            <a:r>
              <a:rPr lang="ru-RU" sz="2000" dirty="0" smtClean="0">
                <a:latin typeface="A3 Arial AzLat" pitchFamily="34" charset="-52"/>
              </a:rPr>
              <a:t>» (2009) </a:t>
            </a:r>
            <a:r>
              <a:rPr lang="ru-RU" sz="2000" dirty="0" err="1" smtClean="0">
                <a:latin typeface="A3 Arial AzLat" pitchFamily="34" charset="-52"/>
              </a:rPr>
              <a:t>ишдя</a:t>
            </a:r>
            <a:r>
              <a:rPr lang="ru-RU" sz="2000" dirty="0" smtClean="0">
                <a:latin typeface="A3 Arial AzLat" pitchFamily="34" charset="-52"/>
              </a:rPr>
              <a:t> </a:t>
            </a:r>
            <a:r>
              <a:rPr lang="ru-RU" sz="2000" dirty="0" err="1" smtClean="0">
                <a:latin typeface="A3 Arial AzLat" pitchFamily="34" charset="-52"/>
              </a:rPr>
              <a:t>Мящкямя</a:t>
            </a:r>
            <a:r>
              <a:rPr lang="ru-RU" sz="2000" dirty="0" smtClean="0">
                <a:latin typeface="A3 Arial AzLat" pitchFamily="34" charset="-52"/>
              </a:rPr>
              <a:t> </a:t>
            </a:r>
            <a:r>
              <a:rPr lang="ru-RU" sz="2000" dirty="0" err="1" smtClean="0">
                <a:latin typeface="A3 Arial AzLat" pitchFamily="34" charset="-52"/>
              </a:rPr>
              <a:t>билдирмишдир</a:t>
            </a:r>
            <a:r>
              <a:rPr lang="ru-RU" sz="2000" dirty="0" smtClean="0">
                <a:latin typeface="A3 Arial AzLat" pitchFamily="34" charset="-52"/>
              </a:rPr>
              <a:t> </a:t>
            </a:r>
            <a:r>
              <a:rPr lang="ru-RU" sz="2000" dirty="0" err="1" smtClean="0">
                <a:latin typeface="A3 Arial AzLat" pitchFamily="34" charset="-52"/>
              </a:rPr>
              <a:t>ки</a:t>
            </a:r>
            <a:r>
              <a:rPr lang="ru-RU" sz="2000" dirty="0" smtClean="0">
                <a:latin typeface="A3 Arial AzLat" pitchFamily="34" charset="-52"/>
              </a:rPr>
              <a:t>, </a:t>
            </a:r>
            <a:r>
              <a:rPr lang="ru-RU" sz="2000" i="1" dirty="0" err="1" smtClean="0">
                <a:latin typeface="A3 Arial AzLat" pitchFamily="34" charset="-52"/>
              </a:rPr>
              <a:t>щазырки</a:t>
            </a:r>
            <a:r>
              <a:rPr lang="ru-RU" sz="2000" i="1" dirty="0" smtClean="0">
                <a:latin typeface="A3 Arial AzLat" pitchFamily="34" charset="-52"/>
              </a:rPr>
              <a:t> </a:t>
            </a:r>
            <a:r>
              <a:rPr lang="ru-RU" sz="2000" i="1" dirty="0" err="1" smtClean="0">
                <a:latin typeface="A3 Arial AzLat" pitchFamily="34" charset="-52"/>
              </a:rPr>
              <a:t>иш</a:t>
            </a:r>
            <a:r>
              <a:rPr lang="ru-RU" sz="2000" i="1" dirty="0" smtClean="0">
                <a:latin typeface="A3 Arial AzLat" pitchFamily="34" charset="-52"/>
              </a:rPr>
              <a:t> </a:t>
            </a:r>
            <a:r>
              <a:rPr lang="ru-RU" sz="2000" i="1" dirty="0" err="1" smtClean="0">
                <a:latin typeface="A3 Arial AzLat" pitchFamily="34" charset="-52"/>
              </a:rPr>
              <a:t>мащиййят</a:t>
            </a:r>
            <a:r>
              <a:rPr lang="ru-RU" sz="2000" i="1" dirty="0" smtClean="0">
                <a:latin typeface="A3 Arial AzLat" pitchFamily="34" charset="-52"/>
              </a:rPr>
              <a:t> </a:t>
            </a:r>
            <a:r>
              <a:rPr lang="ru-RU" sz="2000" i="1" dirty="0" err="1" smtClean="0">
                <a:latin typeface="A3 Arial AzLat" pitchFamily="34" charset="-52"/>
              </a:rPr>
              <a:t>бахымындан</a:t>
            </a:r>
            <a:r>
              <a:rPr lang="ru-RU" sz="2000" i="1" dirty="0" smtClean="0">
                <a:latin typeface="A3 Arial AzLat" pitchFamily="34" charset="-52"/>
              </a:rPr>
              <a:t> </a:t>
            </a:r>
            <a:r>
              <a:rPr lang="ru-RU" sz="2000" i="1" dirty="0" err="1" smtClean="0">
                <a:latin typeface="A3 Arial AzLat" pitchFamily="34" charset="-52"/>
              </a:rPr>
              <a:t>рясми</a:t>
            </a:r>
            <a:r>
              <a:rPr lang="ru-RU" sz="2000" i="1" dirty="0" smtClean="0">
                <a:latin typeface="A3 Arial AzLat" pitchFamily="34" charset="-52"/>
              </a:rPr>
              <a:t> </a:t>
            </a:r>
            <a:r>
              <a:rPr lang="ru-RU" sz="2000" i="1" dirty="0" err="1" smtClean="0">
                <a:latin typeface="A3 Arial AzLat" pitchFamily="34" charset="-52"/>
              </a:rPr>
              <a:t>сянядляря</a:t>
            </a:r>
            <a:r>
              <a:rPr lang="ru-RU" sz="2000" i="1" dirty="0" smtClean="0">
                <a:latin typeface="A3 Arial AzLat" pitchFamily="34" charset="-52"/>
              </a:rPr>
              <a:t> </a:t>
            </a:r>
            <a:r>
              <a:rPr lang="ru-RU" sz="2000" i="1" dirty="0" err="1" smtClean="0">
                <a:latin typeface="A3 Arial AzLat" pitchFamily="34" charset="-52"/>
              </a:rPr>
              <a:t>цмуми</a:t>
            </a:r>
            <a:r>
              <a:rPr lang="ru-RU" sz="2000" i="1" dirty="0" smtClean="0">
                <a:latin typeface="A3 Arial AzLat" pitchFamily="34" charset="-52"/>
              </a:rPr>
              <a:t> </a:t>
            </a:r>
            <a:r>
              <a:rPr lang="ru-RU" sz="2000" i="1" dirty="0" err="1" smtClean="0">
                <a:latin typeface="A3 Arial AzLat" pitchFamily="34" charset="-52"/>
              </a:rPr>
              <a:t>чыхыш</a:t>
            </a:r>
            <a:r>
              <a:rPr lang="ru-RU" sz="2000" i="1" dirty="0" smtClean="0">
                <a:latin typeface="A3 Arial AzLat" pitchFamily="34" charset="-52"/>
              </a:rPr>
              <a:t> </a:t>
            </a:r>
            <a:r>
              <a:rPr lang="ru-RU" sz="2000" i="1" dirty="0" err="1" smtClean="0">
                <a:latin typeface="A3 Arial AzLat" pitchFamily="34" charset="-52"/>
              </a:rPr>
              <a:t>щцгугунун</a:t>
            </a:r>
            <a:r>
              <a:rPr lang="ru-RU" sz="2000" i="1" dirty="0" smtClean="0">
                <a:latin typeface="A3 Arial AzLat" pitchFamily="34" charset="-52"/>
              </a:rPr>
              <a:t> </a:t>
            </a:r>
            <a:r>
              <a:rPr lang="ru-RU" sz="2000" i="1" dirty="0" err="1" smtClean="0">
                <a:latin typeface="A3 Arial AzLat" pitchFamily="34" charset="-52"/>
              </a:rPr>
              <a:t>верилмясиндян</a:t>
            </a:r>
            <a:r>
              <a:rPr lang="ru-RU" sz="2000" i="1" dirty="0" smtClean="0">
                <a:latin typeface="A3 Arial AzLat" pitchFamily="34" charset="-52"/>
              </a:rPr>
              <a:t> </a:t>
            </a:r>
            <a:r>
              <a:rPr lang="ru-RU" sz="2000" i="1" dirty="0" err="1" smtClean="0">
                <a:latin typeface="A3 Arial AzLat" pitchFamily="34" charset="-52"/>
              </a:rPr>
              <a:t>имтинадан</a:t>
            </a:r>
            <a:r>
              <a:rPr lang="ru-RU" sz="2000" i="1" dirty="0" smtClean="0">
                <a:latin typeface="A3 Arial AzLat" pitchFamily="34" charset="-52"/>
              </a:rPr>
              <a:t> </a:t>
            </a:r>
            <a:r>
              <a:rPr lang="ru-RU" sz="2000" i="1" dirty="0" err="1" smtClean="0">
                <a:latin typeface="A3 Arial AzLat" pitchFamily="34" charset="-52"/>
              </a:rPr>
              <a:t>даща</a:t>
            </a:r>
            <a:r>
              <a:rPr lang="ru-RU" sz="2000" i="1" dirty="0" smtClean="0">
                <a:latin typeface="A3 Arial AzLat" pitchFamily="34" charset="-52"/>
              </a:rPr>
              <a:t> чох, </a:t>
            </a:r>
            <a:r>
              <a:rPr lang="ru-RU" sz="2000" i="1" dirty="0" err="1" smtClean="0">
                <a:latin typeface="A3 Arial AzLat" pitchFamily="34" charset="-52"/>
              </a:rPr>
              <a:t>мятбуат</a:t>
            </a:r>
            <a:r>
              <a:rPr lang="ru-RU" sz="2000" i="1" dirty="0" smtClean="0">
                <a:latin typeface="A3 Arial AzLat" pitchFamily="34" charset="-52"/>
              </a:rPr>
              <a:t> кими </a:t>
            </a:r>
            <a:r>
              <a:rPr lang="ru-RU" sz="2000" i="1" dirty="0" err="1" smtClean="0">
                <a:latin typeface="A3 Arial AzLat" pitchFamily="34" charset="-52"/>
              </a:rPr>
              <a:t>сосиал</a:t>
            </a:r>
            <a:r>
              <a:rPr lang="ru-RU" sz="2000" i="1" dirty="0" smtClean="0">
                <a:latin typeface="A3 Arial AzLat" pitchFamily="34" charset="-52"/>
              </a:rPr>
              <a:t> </a:t>
            </a:r>
            <a:r>
              <a:rPr lang="ru-RU" sz="2000" i="1" dirty="0" err="1" smtClean="0">
                <a:latin typeface="A3 Arial AzLat" pitchFamily="34" charset="-52"/>
              </a:rPr>
              <a:t>кешикчи</a:t>
            </a:r>
            <a:r>
              <a:rPr lang="ru-RU" sz="2000" i="1" dirty="0" smtClean="0">
                <a:latin typeface="A3 Arial AzLat" pitchFamily="34" charset="-52"/>
              </a:rPr>
              <a:t> </a:t>
            </a:r>
            <a:r>
              <a:rPr lang="ru-RU" sz="2000" i="1" dirty="0" err="1" smtClean="0">
                <a:latin typeface="A3 Arial AzLat" pitchFamily="34" charset="-52"/>
              </a:rPr>
              <a:t>функсийаларынын</a:t>
            </a:r>
            <a:r>
              <a:rPr lang="ru-RU" sz="2000" i="1" dirty="0" smtClean="0">
                <a:latin typeface="A3 Arial AzLat" pitchFamily="34" charset="-52"/>
              </a:rPr>
              <a:t> </a:t>
            </a:r>
            <a:r>
              <a:rPr lang="ru-RU" sz="2000" i="1" dirty="0" err="1" smtClean="0">
                <a:latin typeface="A3 Arial AzLat" pitchFamily="34" charset="-52"/>
              </a:rPr>
              <a:t>йериня</a:t>
            </a:r>
            <a:r>
              <a:rPr lang="ru-RU" sz="2000" i="1" dirty="0" smtClean="0">
                <a:latin typeface="A3 Arial AzLat" pitchFamily="34" charset="-52"/>
              </a:rPr>
              <a:t> </a:t>
            </a:r>
            <a:r>
              <a:rPr lang="ru-RU" sz="2000" i="1" dirty="0" err="1" smtClean="0">
                <a:latin typeface="A3 Arial AzLat" pitchFamily="34" charset="-52"/>
              </a:rPr>
              <a:t>йетирилмясиня</a:t>
            </a:r>
            <a:r>
              <a:rPr lang="ru-RU" sz="2000" i="1" dirty="0" smtClean="0">
                <a:latin typeface="A3 Arial AzLat" pitchFamily="34" charset="-52"/>
              </a:rPr>
              <a:t> – </a:t>
            </a:r>
            <a:r>
              <a:rPr lang="ru-RU" sz="2000" i="1" dirty="0" err="1" smtClean="0">
                <a:latin typeface="A3 Arial AzLat" pitchFamily="34" charset="-52"/>
              </a:rPr>
              <a:t>информасийа</a:t>
            </a:r>
            <a:r>
              <a:rPr lang="ru-RU" sz="2000" i="1" dirty="0" smtClean="0">
                <a:latin typeface="A3 Arial AzLat" pitchFamily="34" charset="-52"/>
              </a:rPr>
              <a:t> </a:t>
            </a:r>
            <a:r>
              <a:rPr lang="ru-RU" sz="2000" i="1" dirty="0" err="1" smtClean="0">
                <a:latin typeface="A3 Arial AzLat" pitchFamily="34" charset="-52"/>
              </a:rPr>
              <a:t>инщисарынын</a:t>
            </a:r>
            <a:r>
              <a:rPr lang="ru-RU" sz="2000" i="1" dirty="0" smtClean="0">
                <a:latin typeface="A3 Arial AzLat" pitchFamily="34" charset="-52"/>
              </a:rPr>
              <a:t> </a:t>
            </a:r>
            <a:r>
              <a:rPr lang="ru-RU" sz="2000" i="1" dirty="0" err="1" smtClean="0">
                <a:latin typeface="A3 Arial AzLat" pitchFamily="34" charset="-52"/>
              </a:rPr>
              <a:t>сензура</a:t>
            </a:r>
            <a:r>
              <a:rPr lang="ru-RU" sz="2000" i="1" dirty="0" smtClean="0">
                <a:latin typeface="A3 Arial AzLat" pitchFamily="34" charset="-52"/>
              </a:rPr>
              <a:t> </a:t>
            </a:r>
            <a:r>
              <a:rPr lang="ru-RU" sz="2000" i="1" dirty="0" err="1" smtClean="0">
                <a:latin typeface="A3 Arial AzLat" pitchFamily="34" charset="-52"/>
              </a:rPr>
              <a:t>гойма</a:t>
            </a:r>
            <a:r>
              <a:rPr lang="ru-RU" sz="2000" i="1" dirty="0" smtClean="0">
                <a:latin typeface="A3 Arial AzLat" pitchFamily="34" charset="-52"/>
              </a:rPr>
              <a:t> </a:t>
            </a:r>
            <a:r>
              <a:rPr lang="ru-RU" sz="2000" i="1" dirty="0" err="1" smtClean="0">
                <a:latin typeface="A3 Arial AzLat" pitchFamily="34" charset="-52"/>
              </a:rPr>
              <a:t>сялащиййяти</a:t>
            </a:r>
            <a:r>
              <a:rPr lang="ru-RU" sz="2000" i="1" dirty="0" smtClean="0">
                <a:latin typeface="A3 Arial AzLat" pitchFamily="34" charset="-52"/>
              </a:rPr>
              <a:t> </a:t>
            </a:r>
            <a:r>
              <a:rPr lang="ru-RU" sz="2000" i="1" dirty="0" err="1" smtClean="0">
                <a:latin typeface="A3 Arial AzLat" pitchFamily="34" charset="-52"/>
              </a:rPr>
              <a:t>васитясиля</a:t>
            </a:r>
            <a:r>
              <a:rPr lang="ru-RU" sz="2000" i="1" dirty="0" smtClean="0">
                <a:latin typeface="A3 Arial AzLat" pitchFamily="34" charset="-52"/>
              </a:rPr>
              <a:t> </a:t>
            </a:r>
            <a:r>
              <a:rPr lang="ru-RU" sz="2000" i="1" dirty="0" err="1" smtClean="0">
                <a:latin typeface="A3 Arial AzLat" pitchFamily="34" charset="-52"/>
              </a:rPr>
              <a:t>мцдахиля</a:t>
            </a:r>
            <a:r>
              <a:rPr lang="ru-RU" sz="2000" i="1" dirty="0" smtClean="0">
                <a:latin typeface="A3 Arial AzLat" pitchFamily="34" charset="-52"/>
              </a:rPr>
              <a:t> </a:t>
            </a:r>
            <a:r>
              <a:rPr lang="ru-RU" sz="2000" i="1" dirty="0" err="1" smtClean="0">
                <a:latin typeface="A3 Arial AzLat" pitchFamily="34" charset="-52"/>
              </a:rPr>
              <a:t>етмя</a:t>
            </a:r>
            <a:r>
              <a:rPr lang="ru-RU" sz="2000" i="1" dirty="0" smtClean="0">
                <a:latin typeface="A3 Arial AzLat" pitchFamily="34" charset="-52"/>
              </a:rPr>
              <a:t> </a:t>
            </a:r>
            <a:r>
              <a:rPr lang="ru-RU" sz="2000" i="1" dirty="0" err="1" smtClean="0">
                <a:latin typeface="A3 Arial AzLat" pitchFamily="34" charset="-52"/>
              </a:rPr>
              <a:t>щалы</a:t>
            </a:r>
            <a:r>
              <a:rPr lang="ru-RU" sz="2000" i="1" dirty="0" smtClean="0">
                <a:latin typeface="A3 Arial AzLat" pitchFamily="34" charset="-52"/>
              </a:rPr>
              <a:t> </a:t>
            </a:r>
            <a:r>
              <a:rPr lang="ru-RU" sz="2000" i="1" dirty="0" err="1" smtClean="0">
                <a:latin typeface="A3 Arial AzLat" pitchFamily="34" charset="-52"/>
              </a:rPr>
              <a:t>иля</a:t>
            </a:r>
            <a:r>
              <a:rPr lang="ru-RU" sz="2000" i="1" dirty="0" smtClean="0">
                <a:latin typeface="A3 Arial AzLat" pitchFamily="34" charset="-52"/>
              </a:rPr>
              <a:t> </a:t>
            </a:r>
            <a:r>
              <a:rPr lang="ru-RU" sz="2000" i="1" dirty="0" err="1" smtClean="0">
                <a:latin typeface="A3 Arial AzLat" pitchFamily="34" charset="-52"/>
              </a:rPr>
              <a:t>баьлыдыр</a:t>
            </a:r>
            <a:r>
              <a:rPr lang="ru-RU" sz="2000" i="1" dirty="0" smtClean="0">
                <a:latin typeface="A3 Arial AzLat" pitchFamily="34" charset="-52"/>
              </a:rPr>
              <a:t>.</a:t>
            </a:r>
            <a:r>
              <a:rPr lang="ru-RU" sz="2000" dirty="0" smtClean="0">
                <a:latin typeface="A3 Arial AzLat" pitchFamily="34" charset="-52"/>
              </a:rPr>
              <a:t> </a:t>
            </a:r>
            <a:endParaRPr lang="ru-RU" sz="2000" dirty="0">
              <a:latin typeface="A3 Arial AzLat" pitchFamily="34" charset="-52"/>
            </a:endParaRPr>
          </a:p>
        </p:txBody>
      </p:sp>
      <p:sp>
        <p:nvSpPr>
          <p:cNvPr id="3" name="Заголовок 2"/>
          <p:cNvSpPr>
            <a:spLocks noGrp="1"/>
          </p:cNvSpPr>
          <p:nvPr>
            <p:ph type="title"/>
          </p:nvPr>
        </p:nvSpPr>
        <p:spPr/>
        <p:txBody>
          <a:bodyPr>
            <a:normAutofit fontScale="90000"/>
          </a:bodyPr>
          <a:lstStyle/>
          <a:p>
            <a:r>
              <a:rPr lang="ru-RU" dirty="0">
                <a:latin typeface="A3 Arial AzLat" pitchFamily="34" charset="-52"/>
              </a:rPr>
              <a:t>МЯЛУМАТ ЯЛДЯ ЕТМЯК </a:t>
            </a:r>
            <a:r>
              <a:rPr lang="az-Latn-AZ" dirty="0"/>
              <a:t>AZADLIĞI</a:t>
            </a:r>
            <a:endParaRPr lang="ru-RU" dirty="0"/>
          </a:p>
        </p:txBody>
      </p:sp>
    </p:spTree>
    <p:extLst>
      <p:ext uri="{BB962C8B-B14F-4D97-AF65-F5344CB8AC3E}">
        <p14:creationId xmlns:p14="http://schemas.microsoft.com/office/powerpoint/2010/main" val="337975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1959</TotalTime>
  <Words>3030</Words>
  <Application>Microsoft Office PowerPoint</Application>
  <PresentationFormat>On-screen Show (4:3)</PresentationFormat>
  <Paragraphs>174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Волна</vt:lpstr>
      <vt:lpstr>AHİK-in 10-cu maddəsi</vt:lpstr>
      <vt:lpstr>FİKRİ İFADƏ ETMƏK AZADLIĞI</vt:lpstr>
      <vt:lpstr>FİKRİ İFADƏ ETMƏK AZADLIĞI</vt:lpstr>
      <vt:lpstr>FİKRİ İFADƏ ETMƏK AZADLIĞI</vt:lpstr>
      <vt:lpstr>FİKRİ İFADƏ ETMƏK AZADLIĞI</vt:lpstr>
      <vt:lpstr>FİKRİ İFADƏ ETMƏK AZADLIĞI</vt:lpstr>
      <vt:lpstr>ÖZ RƏYİNDƏ QALMAQ AZADLIĞI</vt:lpstr>
      <vt:lpstr>МЯЛУМАТ ЯЛДЯ ЕТМЯК AZADLIĞI</vt:lpstr>
      <vt:lpstr>МЯЛУМАТ ЯЛДЯ ЕТМЯК AZADLIĞI</vt:lpstr>
      <vt:lpstr>FİKRİ İFADƏ ETMƏK AZADLIĞI</vt:lpstr>
      <vt:lpstr>10-CU MADDƏ İLƏ QORUNAN İFADƏ FORMALARI</vt:lpstr>
      <vt:lpstr>10-cu MADDƏ İLƏ QORUNAN İFADƏ VASİTƏLƏRİ</vt:lpstr>
      <vt:lpstr>Горунмайан нитг</vt:lpstr>
      <vt:lpstr>Медианын (кцтляви информасийа васитяляринин) ролу</vt:lpstr>
      <vt:lpstr>Сийаси фикирляр</vt:lpstr>
      <vt:lpstr>Иътимаи мараг доьуран фикрин ифадяси</vt:lpstr>
      <vt:lpstr>İFADƏ AZADLIĞI HÜQUQU AZƏRBAYCANININ QANUNAZƏRBAYCANIN QANUNVERİCİLİK SİSTEMİNDƏ</vt:lpstr>
      <vt:lpstr>İFADƏ AZADLIĞI HÜQUQU AZƏRBAYCANININ QANUNAZƏRBAYCANIN QANUNVERİCİLİK SİSTEMİNDƏ</vt:lpstr>
      <vt:lpstr>НЕГАТИВ ЮЩДЯЛИКЛЯР</vt:lpstr>
      <vt:lpstr>ПОЗИТИВ ЮЩДЯЛИКЛЯР</vt:lpstr>
      <vt:lpstr>Ифадя азадлыьы щцгугунун щяйата кечирилмясиня гойулан мящдудиййятляр</vt:lpstr>
      <vt:lpstr>Ифадя азадлыьы щцгугунун щяйата кечирилмясиня гойулан мящдудиййятляр (10-ъу маддянин 1-ъи бяндинин 3-ъц ъцмляси)</vt:lpstr>
      <vt:lpstr>Ифадя азадлыьы щцгугунун щяйата кечирилмясиня гойулан мящдудиййятляр  (10-ъу маддянин 2-ъи бянди)</vt:lpstr>
      <vt:lpstr>Ифадя азадлыьы щцгугунун щяйата кечирилмясиня гойулан мящдудиййятляр  (10-ъу маддянин 2-ъи бянди)</vt:lpstr>
      <vt:lpstr>Ифадя азадлыьы щцгугунун щяйата кечирилмясиня гойулан мящдудиййятляр  (10-ъу маддянин 2-ъи бянди – ганунла нязярдя тутулмуш)</vt:lpstr>
      <vt:lpstr>Ифадя азадлыьы щцгугунун щяйата кечирилмясиня гойулан мящдудиййятляр  (10-ъу маддянин 2-ъи бянди – гануни мягсяд)</vt:lpstr>
      <vt:lpstr>Ифадя азадлыьы щцгугунун щяйата кечирилмясиня гойулан мящдудиййятляр  (10-ъу маддянин 2-ъи бянди – милли təhlükəsizliк, ərazi bütövlüyü вя йа иътимаи асайиш мараглары)</vt:lpstr>
      <vt:lpstr>Ифадя азадлыьы щцгугунун щяйата кечирилмясиня гойулан мящдудиййятляр  (10-ъу маддянин 2-ъи бянди – мянявиййатын горунмасы</vt:lpstr>
      <vt:lpstr>Ифадя азадлыьы щцгугунун щяйата кечирилмясиня гойулан мящдудиййятляр  (10-ъу маддянин 2-ъи бянди – диэяр шяхслярин нцфузу вя щцгугларынын мцдафияси</vt:lpstr>
      <vt:lpstr>Ифадя азадлыьы щцгугунун щяйата кечирилмясиня гойулан мящдудиййятляр  (10-ъу маддянин 2-ъи бянди – Эизли ялдя едилмиш мялуматларын ачыгланмасынын гаршысынын алынмасы</vt:lpstr>
      <vt:lpstr>Ифадя азадлыьы щцгугунун щяйата кечирилмясиня гойулан мящдудиййятляр  (10-ъу маддянин 2-ъи бянди – ядалят мцщакимясинин нцфуз вя гярязсизлийи)</vt:lpstr>
      <vt:lpstr>Ифадя азадлыьы щцгугунун щяйата кечирилмясиня гойулан мящдудиййятляр  (10-ъу маддянин 2-ъи бянди – Демократик ъямиййятдя зярурилир)</vt:lpstr>
      <vt:lpstr>Ифадя азадлыьы щцгугунун щяйата кечирилмясиня гойулан мящдудиййятляр  (10-ъу маддянин 2-ъи бянди – Демократик ъямиййятдя зярурилир)</vt:lpstr>
      <vt:lpstr>Ифадя азадлыьы щцгугунун щяйата кечирилмясиня гойулан мящдудиййятляр</vt:lpstr>
      <vt:lpstr>Ъинайят ъязасы вя ифадя азадлыьы</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AHİK-İN 10-CU MADDƏSİ</dc:title>
  <dc:creator>Админ</dc:creator>
  <cp:lastModifiedBy>ROVSHANOVA Vafa</cp:lastModifiedBy>
  <cp:revision>86</cp:revision>
  <dcterms:created xsi:type="dcterms:W3CDTF">2016-06-18T14:57:48Z</dcterms:created>
  <dcterms:modified xsi:type="dcterms:W3CDTF">2016-11-10T06:08:19Z</dcterms:modified>
</cp:coreProperties>
</file>