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0" r:id="rId3"/>
    <p:sldId id="261" r:id="rId4"/>
    <p:sldId id="262" r:id="rId5"/>
    <p:sldId id="263" r:id="rId6"/>
    <p:sldId id="274" r:id="rId7"/>
    <p:sldId id="280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az-Latn-AZ" b="1" dirty="0" smtClean="0"/>
              <a:t>Mənzilə hörmət hüququ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000" i="1" dirty="0" smtClean="0"/>
              <a:t>Elyar H</a:t>
            </a:r>
            <a:r>
              <a:rPr lang="az-Latn-AZ" sz="3000" i="1" dirty="0" smtClean="0"/>
              <a:t>əsənov</a:t>
            </a:r>
            <a:br>
              <a:rPr lang="az-Latn-AZ" sz="3000" i="1" dirty="0" smtClean="0"/>
            </a:br>
            <a:r>
              <a:rPr lang="az-Latn-AZ" sz="3000" i="1" dirty="0" smtClean="0"/>
              <a:t>2017</a:t>
            </a:r>
            <a:endParaRPr lang="ru-RU" sz="3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Mənzilə hörmət hüququ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z-Latn-AZ" dirty="0" smtClean="0"/>
              <a:t>AİHK-nın </a:t>
            </a:r>
            <a:r>
              <a:rPr lang="az-Latn-AZ" dirty="0"/>
              <a:t>8-ci maddəsinin məqsədləri üçün məkanın mənzil hesab edilməsinin meyarları:</a:t>
            </a:r>
            <a:endParaRPr lang="en-US" dirty="0"/>
          </a:p>
          <a:p>
            <a:pPr lvl="0"/>
            <a:r>
              <a:rPr lang="az-Latn-AZ" dirty="0"/>
              <a:t>Məkanın ərizəçinin mülkiyyətində olması tələb edilmir.</a:t>
            </a:r>
            <a:endParaRPr lang="en-US" dirty="0"/>
          </a:p>
          <a:p>
            <a:pPr lvl="0"/>
            <a:r>
              <a:rPr lang="az-Latn-AZ" dirty="0"/>
              <a:t>Məkanın yerli qanunvericiliklə mənzil anlayışına aid olub – olmaması rol oynamır (daşınmaz əmlak, sanitar norma və sair).</a:t>
            </a:r>
            <a:endParaRPr lang="en-US" dirty="0"/>
          </a:p>
          <a:p>
            <a:pPr lvl="0"/>
            <a:r>
              <a:rPr lang="az-Latn-AZ" dirty="0"/>
              <a:t>Şəxs həmin məkanda daimi yaşamalı və ya məkanla yetərli və davamlı əlaqəsi olmalıdır (Prokopoviç Rusiyaya qarşı).</a:t>
            </a:r>
            <a:endParaRPr lang="en-US" dirty="0"/>
          </a:p>
          <a:p>
            <a:pPr lvl="0"/>
            <a:r>
              <a:rPr lang="az-Latn-AZ" dirty="0"/>
              <a:t>Məkanın mülkiyyət olması onu mənzil etmir (Andreu Papi Türkiyəyə qarşı).</a:t>
            </a:r>
            <a:endParaRPr lang="en-US" dirty="0"/>
          </a:p>
          <a:p>
            <a:pPr lvl="0"/>
            <a:r>
              <a:rPr lang="az-Latn-AZ" dirty="0"/>
              <a:t>Mənzil məqsədləri üçün tikinti planlaşdırılması məkanı mənzil etmir (Loizidu Türkiyəyə qarşı)</a:t>
            </a:r>
            <a:endParaRPr lang="en-US" dirty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12838"/>
          </a:xfrm>
        </p:spPr>
        <p:txBody>
          <a:bodyPr>
            <a:normAutofit/>
          </a:bodyPr>
          <a:lstStyle/>
          <a:p>
            <a:r>
              <a:rPr lang="az-Latn-AZ" dirty="0" smtClean="0"/>
              <a:t>Mənzilə hörmət hüququ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z-Latn-AZ" b="1" dirty="0" smtClean="0"/>
              <a:t> AİHK-nın </a:t>
            </a:r>
            <a:r>
              <a:rPr lang="az-Latn-AZ" b="1" dirty="0"/>
              <a:t>məqsədləri üçün mənzil hesab edilir:</a:t>
            </a:r>
            <a:endParaRPr lang="en-US" dirty="0"/>
          </a:p>
          <a:p>
            <a:pPr lvl="0"/>
            <a:r>
              <a:rPr lang="az-Latn-AZ" dirty="0"/>
              <a:t>Şəxsin tətil dövrünü keçirdiyi evlər, uzun müddət qaldığı ikinci evlər və otellər (Nimits Almaniyaya qarşı)</a:t>
            </a:r>
            <a:endParaRPr lang="en-US" dirty="0"/>
          </a:p>
          <a:p>
            <a:pPr lvl="0"/>
            <a:r>
              <a:rPr lang="az-Latn-AZ" dirty="0"/>
              <a:t>Şəxsin başqasına məxsus binada uzun müddətə və ya illik məskunlaşması (Demades Türkiyəyə qarşı)</a:t>
            </a:r>
            <a:endParaRPr lang="en-US" dirty="0"/>
          </a:p>
          <a:p>
            <a:pPr lvl="0"/>
            <a:r>
              <a:rPr lang="az-Latn-AZ" dirty="0"/>
              <a:t>Ərizəçinin məskunlaşdığı sosial mənzil (Makkann Birləşmiş Krallığa qarşı)</a:t>
            </a:r>
            <a:endParaRPr lang="en-US" dirty="0"/>
          </a:p>
          <a:p>
            <a:pPr lvl="0"/>
            <a:r>
              <a:rPr lang="az-Latn-AZ" dirty="0"/>
              <a:t>Bəzi hallarda ərizəçinin biznes fəaliyyətinin həyata keçirildiyi tikililər (Nimits Almaniyaya qarşı)</a:t>
            </a:r>
            <a:endParaRPr lang="en-US" dirty="0"/>
          </a:p>
          <a:p>
            <a:pPr lvl="0"/>
            <a:r>
              <a:rPr lang="az-Latn-AZ" dirty="0"/>
              <a:t>Şirkətin qeydiyyata alınmış biznes tikililəri (“Stes Kolas Est” Fransaya qarşı)</a:t>
            </a:r>
            <a:endParaRPr lang="en-US" dirty="0"/>
          </a:p>
          <a:p>
            <a:pPr lvl="0"/>
            <a:r>
              <a:rPr lang="az-Latn-AZ" dirty="0"/>
              <a:t>Qeyri - ənənəvi yaşayış yerləri, məsələn furqonlar (Bakli Birləşmiş Krallığa qarşı</a:t>
            </a:r>
            <a:r>
              <a:rPr lang="az-Latn-AZ" dirty="0" smtClean="0"/>
              <a:t>) 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Mənzilə hörmət hüququ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az-Latn-AZ" dirty="0" smtClean="0"/>
          </a:p>
          <a:p>
            <a:pPr marL="0" indent="0">
              <a:buNone/>
            </a:pPr>
            <a:r>
              <a:rPr lang="az-Latn-AZ" b="1" dirty="0" smtClean="0"/>
              <a:t>AİHK-nın </a:t>
            </a:r>
            <a:r>
              <a:rPr lang="az-Latn-AZ" b="1" dirty="0"/>
              <a:t>məqsədləri üçün mənzil hesab edilmir:</a:t>
            </a:r>
            <a:endParaRPr lang="en-US" dirty="0"/>
          </a:p>
          <a:p>
            <a:pPr lvl="0"/>
            <a:r>
              <a:rPr lang="az-Latn-AZ" dirty="0"/>
              <a:t>Binanın ümumi yaşayış sahəsində müştərək mülkiyyətçilərə məxsus olan və yalnız lazımi hallarda istifadə edilmək üçün nəzərdə tutulan camaşırxana (Çelu Rumıniyaya qarşı)</a:t>
            </a:r>
            <a:endParaRPr lang="en-US" dirty="0"/>
          </a:p>
          <a:p>
            <a:pPr lvl="0"/>
            <a:r>
              <a:rPr lang="az-Latn-AZ" dirty="0"/>
              <a:t>Artistlərin geyim otağı (Hartunq Fransaya qarşı)</a:t>
            </a:r>
            <a:endParaRPr lang="en-US" dirty="0"/>
          </a:p>
          <a:p>
            <a:pPr lvl="0"/>
            <a:r>
              <a:rPr lang="az-Latn-AZ" dirty="0"/>
              <a:t>Mülkiyyətçinin idman və ya ovçuluq fəaliyyətilə məşğul olduğu torpaq sahəsi (Frend Birləşmiş Krallığa qarşı)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800600"/>
          </a:xfrm>
        </p:spPr>
        <p:txBody>
          <a:bodyPr>
            <a:normAutofit fontScale="90000"/>
          </a:bodyPr>
          <a:lstStyle/>
          <a:p>
            <a:pPr algn="l"/>
            <a:r>
              <a:rPr lang="az-Latn-AZ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z-Latn-AZ" sz="3300" b="1" dirty="0"/>
              <a:t>Mənzilinə hörmət hüququnun məhdudiyyət hissəsi</a:t>
            </a:r>
            <a:r>
              <a:rPr lang="az-Latn-AZ" sz="3300" dirty="0"/>
              <a:t> </a:t>
            </a:r>
            <a:r>
              <a:rPr lang="az-Latn-AZ" sz="3300" dirty="0" smtClean="0"/>
              <a:t>(</a:t>
            </a:r>
            <a:r>
              <a:rPr lang="az-Latn-AZ" sz="3300" dirty="0"/>
              <a:t>qanunla nəzərdə tutulmaqla və demokratik cəmiyyətdə zəruri olmaqla):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az-Latn-AZ" sz="3300" dirty="0"/>
              <a:t>Milli təhlükəsizlik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az-Latn-AZ" sz="3300" dirty="0"/>
              <a:t>İctimai asayiş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az-Latn-AZ" sz="3300" dirty="0"/>
              <a:t>Ölkənin iqtisadi rifah maraqları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az-Latn-AZ" sz="3300" dirty="0"/>
              <a:t>İxtişaş və cinayətin qarşısının alınması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az-Latn-AZ" sz="3300" dirty="0"/>
              <a:t>Sağlamlığı, mənəviyyatı və digər şəxslərin hüquq və azadlıqlarını müdafiə etmək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68362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z-Latn-AZ" sz="3000" b="1" dirty="0"/>
              <a:t>Mülkiyyətin müdafiəsinin məhdudiyyət hissəsi</a:t>
            </a:r>
            <a:r>
              <a:rPr lang="az-Latn-AZ" sz="3000" dirty="0"/>
              <a:t>:</a:t>
            </a:r>
            <a:endParaRPr lang="en-US" sz="3000" dirty="0"/>
          </a:p>
          <a:p>
            <a:pPr lvl="0"/>
            <a:r>
              <a:rPr lang="az-Latn-AZ" sz="3000" dirty="0"/>
              <a:t>Cəmiyyətin maraqları (qanunla və beynəlxalq hüququn hamılıqla nəzərdə tutulmuş şərtlərilə)</a:t>
            </a:r>
            <a:endParaRPr lang="en-US" sz="3000" dirty="0"/>
          </a:p>
          <a:p>
            <a:pPr lvl="0"/>
            <a:r>
              <a:rPr lang="az-Latn-AZ" sz="3000" dirty="0"/>
              <a:t>Vergi, rüsum və cərimələrin ödənilməsinin təmini</a:t>
            </a:r>
            <a:endParaRPr lang="en-US" sz="3000" dirty="0"/>
          </a:p>
          <a:p>
            <a:pPr lvl="0" algn="just"/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68362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000" b="1" dirty="0"/>
              <a:t>Mənzilinə hörmət hüququnun AİHK-nın 1-ci protokolunun 1-ci maddəsilə qarşılıqlı əlaqəsi</a:t>
            </a:r>
            <a:endParaRPr lang="en-US" sz="3000" dirty="0"/>
          </a:p>
          <a:p>
            <a:pPr lvl="0"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9123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az-Latn-AZ" dirty="0" smtClean="0"/>
              <a:t>Diqqətinizə görə təşəkkür edirik!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274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Mənzilə hörmət hüququ  Elyar Həsənov 2017</vt:lpstr>
      <vt:lpstr>Mənzilə hörmət hüququ</vt:lpstr>
      <vt:lpstr>Mənzilə hörmət hüququ </vt:lpstr>
      <vt:lpstr>Mənzilə hörmət hüququ</vt:lpstr>
      <vt:lpstr>  Mənzilinə hörmət hüququnun məhdudiyyət hissəsi (qanunla nəzərdə tutulmaqla və demokratik cəmiyyətdə zəruri olmaqla): Milli təhlükəsizlik İctimai asayiş Ölkənin iqtisadi rifah maraqları İxtişaş və cinayətin qarşısının alınması Sağlamlığı, mənəviyyatı və digər şəxslərin hüquq və azadlıqlarını müdafiə etmək </vt:lpstr>
      <vt:lpstr>PowerPoint Presentation</vt:lpstr>
      <vt:lpstr>PowerPoint Presentation</vt:lpstr>
      <vt:lpstr>Diqqətinizə görə təşəkkür edirik!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Nəyi öyrəndik </dc:title>
  <dc:creator>Gunel</dc:creator>
  <cp:lastModifiedBy>ROVSHANOVA Vafa</cp:lastModifiedBy>
  <cp:revision>91</cp:revision>
  <dcterms:created xsi:type="dcterms:W3CDTF">2006-08-16T00:00:00Z</dcterms:created>
  <dcterms:modified xsi:type="dcterms:W3CDTF">2017-03-04T07:32:54Z</dcterms:modified>
</cp:coreProperties>
</file>