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62" r:id="rId4"/>
    <p:sldId id="263" r:id="rId5"/>
    <p:sldId id="264" r:id="rId6"/>
    <p:sldId id="265" r:id="rId7"/>
    <p:sldId id="267" r:id="rId8"/>
    <p:sldId id="266" r:id="rId9"/>
    <p:sldId id="268" r:id="rId10"/>
    <p:sldId id="283" r:id="rId11"/>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Font typeface="Times New Roman" pitchFamily="16" charset="0"/>
              <a:buNone/>
              <a:defRPr/>
            </a:pPr>
            <a:endParaRPr lang="ru-RU"/>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ru-RU"/>
          </a:p>
        </p:txBody>
      </p:sp>
      <p:sp>
        <p:nvSpPr>
          <p:cNvPr id="3075"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ru-RU"/>
          </a:p>
        </p:txBody>
      </p:sp>
      <p:sp>
        <p:nvSpPr>
          <p:cNvPr id="3076"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ru-RU"/>
          </a:p>
        </p:txBody>
      </p:sp>
      <p:sp>
        <p:nvSpPr>
          <p:cNvPr id="3077" name="Text Box 5"/>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3078" name="Rectangle 6"/>
          <p:cNvSpPr>
            <a:spLocks noGrp="1" noChangeArrowheads="1"/>
          </p:cNvSpPr>
          <p:nvPr>
            <p:ph type="dt"/>
          </p:nvPr>
        </p:nvSpPr>
        <p:spPr bwMode="auto">
          <a:xfrm>
            <a:off x="3884613" y="0"/>
            <a:ext cx="2965450"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pPr>
              <a:defRPr/>
            </a:pPr>
            <a:endParaRPr lang="en-US"/>
          </a:p>
        </p:txBody>
      </p:sp>
      <p:sp>
        <p:nvSpPr>
          <p:cNvPr id="12296" name="Rectangle 7"/>
          <p:cNvSpPr>
            <a:spLocks noGrp="1" noChangeArrowheads="1"/>
          </p:cNvSpPr>
          <p:nvPr>
            <p:ph type="sldImg"/>
          </p:nvPr>
        </p:nvSpPr>
        <p:spPr bwMode="auto">
          <a:xfrm>
            <a:off x="1143000" y="444500"/>
            <a:ext cx="4565650" cy="39004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0" name="Rectangle 8"/>
          <p:cNvSpPr>
            <a:spLocks noGrp="1" noChangeArrowheads="1"/>
          </p:cNvSpPr>
          <p:nvPr>
            <p:ph type="body"/>
          </p:nvPr>
        </p:nvSpPr>
        <p:spPr bwMode="auto">
          <a:xfrm>
            <a:off x="685800" y="4343400"/>
            <a:ext cx="5480050" cy="41084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3081" name="Text Box 9"/>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3082" name="Rectangle 10"/>
          <p:cNvSpPr>
            <a:spLocks noGrp="1" noChangeArrowheads="1"/>
          </p:cNvSpPr>
          <p:nvPr>
            <p:ph type="sldNum"/>
          </p:nvPr>
        </p:nvSpPr>
        <p:spPr bwMode="auto">
          <a:xfrm>
            <a:off x="3884613" y="8685213"/>
            <a:ext cx="2965450" cy="4508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2" charset="0"/>
              </a:defRPr>
            </a:lvl1pPr>
          </a:lstStyle>
          <a:p>
            <a:pPr>
              <a:defRPr/>
            </a:pPr>
            <a:fld id="{83A22CE6-5E45-40A1-927F-D5E0B562772D}" type="slidenum">
              <a:rPr lang="en-US"/>
              <a:pPr>
                <a:defRPr/>
              </a:pPr>
              <a:t>‹#›</a:t>
            </a:fld>
            <a:endParaRPr lang="en-US"/>
          </a:p>
        </p:txBody>
      </p:sp>
    </p:spTree>
    <p:extLst>
      <p:ext uri="{BB962C8B-B14F-4D97-AF65-F5344CB8AC3E}">
        <p14:creationId xmlns:p14="http://schemas.microsoft.com/office/powerpoint/2010/main" val="157171578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68B9627C-4B52-487A-9198-348ED432C391}" type="slidenum">
              <a:rPr lang="en-US" smtClean="0">
                <a:solidFill>
                  <a:srgbClr val="000000"/>
                </a:solidFill>
                <a:latin typeface="Calibri" pitchFamily="34" charset="0"/>
              </a:rPr>
              <a:pPr eaLnBrk="1" hangingPunct="1">
                <a:buFont typeface="Times New Roman" pitchFamily="18" charset="0"/>
                <a:buNone/>
              </a:pPr>
              <a:t>1</a:t>
            </a:fld>
            <a:endParaRPr lang="en-US" smtClean="0">
              <a:solidFill>
                <a:srgbClr val="000000"/>
              </a:solidFill>
              <a:latin typeface="Calibri" pitchFamily="34" charset="0"/>
            </a:endParaRPr>
          </a:p>
        </p:txBody>
      </p:sp>
      <p:sp>
        <p:nvSpPr>
          <p:cNvPr id="13315" name="Rectangle 1"/>
          <p:cNvSpPr>
            <a:spLocks noChangeArrowheads="1" noTextEdit="1"/>
          </p:cNvSpPr>
          <p:nvPr>
            <p:ph type="sldImg"/>
          </p:nvPr>
        </p:nvSpPr>
        <p:spPr>
          <a:xfrm>
            <a:off x="828675" y="449263"/>
            <a:ext cx="5200650" cy="3902075"/>
          </a:xfrm>
          <a:solidFill>
            <a:srgbClr val="FFFFFF"/>
          </a:solidFill>
          <a:ln/>
        </p:spPr>
      </p:sp>
      <p:sp>
        <p:nvSpPr>
          <p:cNvPr id="13316"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2A5EB661-AF18-4FE8-8254-709A02719938}" type="slidenum">
              <a:rPr lang="en-US" smtClean="0">
                <a:solidFill>
                  <a:srgbClr val="000000"/>
                </a:solidFill>
                <a:latin typeface="Calibri" pitchFamily="34" charset="0"/>
              </a:rPr>
              <a:pPr eaLnBrk="1" hangingPunct="1">
                <a:buFont typeface="Times New Roman" pitchFamily="18" charset="0"/>
                <a:buNone/>
              </a:pPr>
              <a:t>2</a:t>
            </a:fld>
            <a:endParaRPr lang="en-US" smtClean="0">
              <a:solidFill>
                <a:srgbClr val="000000"/>
              </a:solidFill>
              <a:latin typeface="Calibri" pitchFamily="34" charset="0"/>
            </a:endParaRPr>
          </a:p>
        </p:txBody>
      </p:sp>
      <p:sp>
        <p:nvSpPr>
          <p:cNvPr id="14339" name="Rectangle 1"/>
          <p:cNvSpPr>
            <a:spLocks noChangeArrowheads="1" noTextEdit="1"/>
          </p:cNvSpPr>
          <p:nvPr>
            <p:ph type="sldImg"/>
          </p:nvPr>
        </p:nvSpPr>
        <p:spPr>
          <a:xfrm>
            <a:off x="1143000" y="685800"/>
            <a:ext cx="4572000" cy="3429000"/>
          </a:xfrm>
          <a:solidFill>
            <a:srgbClr val="FFFFFF"/>
          </a:solidFill>
          <a:ln/>
        </p:spPr>
      </p:sp>
      <p:sp>
        <p:nvSpPr>
          <p:cNvPr id="14340"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4341"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A3C69D58-AD18-4B51-9309-4E064C9EAA3E}" type="slidenum">
              <a:rPr lang="en-US" sz="1200">
                <a:solidFill>
                  <a:srgbClr val="FFFFFF"/>
                </a:solidFill>
                <a:latin typeface="Calibri" pitchFamily="34" charset="0"/>
              </a:rPr>
              <a:pPr algn="r" eaLnBrk="1" hangingPunct="1"/>
              <a:t>2</a:t>
            </a:fld>
            <a:endParaRPr lang="en-US" sz="1200">
              <a:solidFill>
                <a:srgbClr val="FFFFFF"/>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D306D0F9-7FC8-4FB6-8A51-AF41B5256ED3}" type="slidenum">
              <a:rPr lang="en-US" smtClean="0">
                <a:solidFill>
                  <a:srgbClr val="000000"/>
                </a:solidFill>
                <a:latin typeface="Calibri" pitchFamily="34" charset="0"/>
              </a:rPr>
              <a:pPr eaLnBrk="1" hangingPunct="1">
                <a:buFont typeface="Times New Roman" pitchFamily="18" charset="0"/>
                <a:buNone/>
              </a:pPr>
              <a:t>3</a:t>
            </a:fld>
            <a:endParaRPr lang="en-US" smtClean="0">
              <a:solidFill>
                <a:srgbClr val="000000"/>
              </a:solidFill>
              <a:latin typeface="Calibri" pitchFamily="34" charset="0"/>
            </a:endParaRPr>
          </a:p>
        </p:txBody>
      </p:sp>
      <p:sp>
        <p:nvSpPr>
          <p:cNvPr id="15363" name="Rectangle 1"/>
          <p:cNvSpPr>
            <a:spLocks noChangeArrowheads="1" noTextEdit="1"/>
          </p:cNvSpPr>
          <p:nvPr>
            <p:ph type="sldImg"/>
          </p:nvPr>
        </p:nvSpPr>
        <p:spPr>
          <a:xfrm>
            <a:off x="828675" y="449263"/>
            <a:ext cx="5200650" cy="3902075"/>
          </a:xfrm>
          <a:solidFill>
            <a:srgbClr val="FFFFFF"/>
          </a:solidFill>
          <a:ln/>
        </p:spPr>
      </p:sp>
      <p:sp>
        <p:nvSpPr>
          <p:cNvPr id="15364"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FD64E8C8-9330-4357-8CE0-B622239BEC4C}" type="slidenum">
              <a:rPr lang="en-US" smtClean="0">
                <a:solidFill>
                  <a:srgbClr val="000000"/>
                </a:solidFill>
                <a:latin typeface="Calibri" pitchFamily="34" charset="0"/>
              </a:rPr>
              <a:pPr eaLnBrk="1" hangingPunct="1">
                <a:buFont typeface="Times New Roman" pitchFamily="18" charset="0"/>
                <a:buNone/>
              </a:pPr>
              <a:t>4</a:t>
            </a:fld>
            <a:endParaRPr lang="en-US" smtClean="0">
              <a:solidFill>
                <a:srgbClr val="000000"/>
              </a:solidFill>
              <a:latin typeface="Calibri" pitchFamily="34" charset="0"/>
            </a:endParaRPr>
          </a:p>
        </p:txBody>
      </p:sp>
      <p:sp>
        <p:nvSpPr>
          <p:cNvPr id="16387" name="Rectangle 1"/>
          <p:cNvSpPr>
            <a:spLocks noChangeArrowheads="1" noTextEdit="1"/>
          </p:cNvSpPr>
          <p:nvPr>
            <p:ph type="sldImg"/>
          </p:nvPr>
        </p:nvSpPr>
        <p:spPr>
          <a:xfrm>
            <a:off x="828675" y="449263"/>
            <a:ext cx="5200650" cy="3902075"/>
          </a:xfrm>
          <a:solidFill>
            <a:srgbClr val="FFFFFF"/>
          </a:solidFill>
          <a:ln/>
        </p:spPr>
      </p:sp>
      <p:sp>
        <p:nvSpPr>
          <p:cNvPr id="16388"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AA2D2DF3-ECDC-4375-99D9-980E1B53907D}" type="slidenum">
              <a:rPr lang="en-US" smtClean="0">
                <a:solidFill>
                  <a:srgbClr val="000000"/>
                </a:solidFill>
                <a:latin typeface="Calibri" pitchFamily="34" charset="0"/>
              </a:rPr>
              <a:pPr eaLnBrk="1" hangingPunct="1">
                <a:buFont typeface="Times New Roman" pitchFamily="18" charset="0"/>
                <a:buNone/>
              </a:pPr>
              <a:t>5</a:t>
            </a:fld>
            <a:endParaRPr lang="en-US" smtClean="0">
              <a:solidFill>
                <a:srgbClr val="000000"/>
              </a:solidFill>
              <a:latin typeface="Calibri" pitchFamily="34" charset="0"/>
            </a:endParaRPr>
          </a:p>
        </p:txBody>
      </p:sp>
      <p:sp>
        <p:nvSpPr>
          <p:cNvPr id="17411" name="Rectangle 1"/>
          <p:cNvSpPr>
            <a:spLocks noChangeArrowheads="1" noTextEdit="1"/>
          </p:cNvSpPr>
          <p:nvPr>
            <p:ph type="sldImg"/>
          </p:nvPr>
        </p:nvSpPr>
        <p:spPr>
          <a:xfrm>
            <a:off x="1143000" y="685800"/>
            <a:ext cx="4572000" cy="3429000"/>
          </a:xfrm>
          <a:solidFill>
            <a:srgbClr val="FFFFFF"/>
          </a:solidFill>
          <a:ln/>
        </p:spPr>
      </p:sp>
      <p:sp>
        <p:nvSpPr>
          <p:cNvPr id="17412"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7413"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A3A51D8C-2267-4CBB-B4A6-15AEDA67173A}" type="slidenum">
              <a:rPr lang="en-US" sz="1200">
                <a:solidFill>
                  <a:srgbClr val="FFFFFF"/>
                </a:solidFill>
                <a:latin typeface="Calibri" pitchFamily="34" charset="0"/>
              </a:rPr>
              <a:pPr algn="r" eaLnBrk="1" hangingPunct="1"/>
              <a:t>5</a:t>
            </a:fld>
            <a:endParaRPr lang="en-US" sz="1200">
              <a:solidFill>
                <a:srgbClr val="FFFFFF"/>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77FD54AE-99CE-4921-B8C9-7038378F58CC}" type="slidenum">
              <a:rPr lang="en-US" smtClean="0">
                <a:solidFill>
                  <a:srgbClr val="000000"/>
                </a:solidFill>
                <a:latin typeface="Calibri" pitchFamily="34" charset="0"/>
              </a:rPr>
              <a:pPr eaLnBrk="1" hangingPunct="1">
                <a:buFont typeface="Times New Roman" pitchFamily="18" charset="0"/>
                <a:buNone/>
              </a:pPr>
              <a:t>6</a:t>
            </a:fld>
            <a:endParaRPr lang="en-US" smtClean="0">
              <a:solidFill>
                <a:srgbClr val="000000"/>
              </a:solidFill>
              <a:latin typeface="Calibri" pitchFamily="34" charset="0"/>
            </a:endParaRPr>
          </a:p>
        </p:txBody>
      </p:sp>
      <p:sp>
        <p:nvSpPr>
          <p:cNvPr id="18435" name="Rectangle 1"/>
          <p:cNvSpPr>
            <a:spLocks noChangeArrowheads="1" noTextEdit="1"/>
          </p:cNvSpPr>
          <p:nvPr>
            <p:ph type="sldImg"/>
          </p:nvPr>
        </p:nvSpPr>
        <p:spPr>
          <a:xfrm>
            <a:off x="1143000" y="685800"/>
            <a:ext cx="4572000" cy="3429000"/>
          </a:xfrm>
          <a:solidFill>
            <a:srgbClr val="FFFFFF"/>
          </a:solidFill>
          <a:ln/>
        </p:spPr>
      </p:sp>
      <p:sp>
        <p:nvSpPr>
          <p:cNvPr id="18436"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8437"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94450E1A-DE94-46E0-9D07-1617C63B925F}" type="slidenum">
              <a:rPr lang="en-US" sz="1200">
                <a:solidFill>
                  <a:srgbClr val="FFFFFF"/>
                </a:solidFill>
                <a:latin typeface="Calibri" pitchFamily="34" charset="0"/>
              </a:rPr>
              <a:pPr algn="r" eaLnBrk="1" hangingPunct="1"/>
              <a:t>6</a:t>
            </a:fld>
            <a:endParaRPr lang="en-US" sz="1200">
              <a:solidFill>
                <a:srgbClr val="FFFFFF"/>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E5868535-EE12-4AAA-A35D-90975EE6E853}" type="slidenum">
              <a:rPr lang="en-US" smtClean="0">
                <a:solidFill>
                  <a:srgbClr val="000000"/>
                </a:solidFill>
                <a:latin typeface="Calibri" pitchFamily="34" charset="0"/>
              </a:rPr>
              <a:pPr eaLnBrk="1" hangingPunct="1">
                <a:buFont typeface="Times New Roman" pitchFamily="18" charset="0"/>
                <a:buNone/>
              </a:pPr>
              <a:t>7</a:t>
            </a:fld>
            <a:endParaRPr lang="en-US" smtClean="0">
              <a:solidFill>
                <a:srgbClr val="000000"/>
              </a:solidFill>
              <a:latin typeface="Calibri" pitchFamily="34" charset="0"/>
            </a:endParaRPr>
          </a:p>
        </p:txBody>
      </p:sp>
      <p:sp>
        <p:nvSpPr>
          <p:cNvPr id="19459" name="Rectangle 1"/>
          <p:cNvSpPr>
            <a:spLocks noChangeArrowheads="1" noTextEdit="1"/>
          </p:cNvSpPr>
          <p:nvPr>
            <p:ph type="sldImg"/>
          </p:nvPr>
        </p:nvSpPr>
        <p:spPr>
          <a:xfrm>
            <a:off x="1143000" y="685800"/>
            <a:ext cx="4572000" cy="3429000"/>
          </a:xfrm>
          <a:solidFill>
            <a:srgbClr val="FFFFFF"/>
          </a:solidFill>
          <a:ln/>
        </p:spPr>
      </p:sp>
      <p:sp>
        <p:nvSpPr>
          <p:cNvPr id="19460"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19461"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668238BC-FDA8-4D2D-9097-8F8E9ADD9720}" type="slidenum">
              <a:rPr lang="en-US" sz="1200">
                <a:solidFill>
                  <a:srgbClr val="FFFFFF"/>
                </a:solidFill>
                <a:latin typeface="Calibri" pitchFamily="34" charset="0"/>
              </a:rPr>
              <a:pPr algn="r" eaLnBrk="1" hangingPunct="1"/>
              <a:t>7</a:t>
            </a:fld>
            <a:endParaRPr lang="en-US" sz="1200">
              <a:solidFill>
                <a:srgbClr val="FFFFFF"/>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B1C082ED-1545-4023-AACA-281B12D8FF4C}" type="slidenum">
              <a:rPr lang="en-US" smtClean="0">
                <a:solidFill>
                  <a:srgbClr val="000000"/>
                </a:solidFill>
                <a:latin typeface="Calibri" pitchFamily="34" charset="0"/>
              </a:rPr>
              <a:pPr eaLnBrk="1" hangingPunct="1">
                <a:buFont typeface="Times New Roman" pitchFamily="18" charset="0"/>
                <a:buNone/>
              </a:pPr>
              <a:t>8</a:t>
            </a:fld>
            <a:endParaRPr lang="en-US" smtClean="0">
              <a:solidFill>
                <a:srgbClr val="000000"/>
              </a:solidFill>
              <a:latin typeface="Calibri" pitchFamily="34" charset="0"/>
            </a:endParaRPr>
          </a:p>
        </p:txBody>
      </p:sp>
      <p:sp>
        <p:nvSpPr>
          <p:cNvPr id="20483" name="Rectangle 1"/>
          <p:cNvSpPr>
            <a:spLocks noChangeArrowheads="1" noTextEdit="1"/>
          </p:cNvSpPr>
          <p:nvPr>
            <p:ph type="sldImg"/>
          </p:nvPr>
        </p:nvSpPr>
        <p:spPr>
          <a:xfrm>
            <a:off x="1143000" y="685800"/>
            <a:ext cx="4572000" cy="3429000"/>
          </a:xfrm>
          <a:solidFill>
            <a:srgbClr val="FFFFFF"/>
          </a:solidFill>
          <a:ln/>
        </p:spPr>
      </p:sp>
      <p:sp>
        <p:nvSpPr>
          <p:cNvPr id="20484"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0485"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1ED47733-85FD-4F3C-A290-47C235426BF2}" type="slidenum">
              <a:rPr lang="en-US" sz="1200">
                <a:solidFill>
                  <a:srgbClr val="FFFFFF"/>
                </a:solidFill>
                <a:latin typeface="Calibri" pitchFamily="34" charset="0"/>
              </a:rPr>
              <a:pPr algn="r" eaLnBrk="1" hangingPunct="1"/>
              <a:t>8</a:t>
            </a:fld>
            <a:endParaRPr lang="en-US" sz="1200">
              <a:solidFill>
                <a:srgbClr val="FFFFFF"/>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buFont typeface="Times New Roman" pitchFamily="18" charset="0"/>
              <a:buNone/>
            </a:pPr>
            <a:fld id="{55C9F52C-EAF7-4E25-87CF-103E08A7B80F}" type="slidenum">
              <a:rPr lang="en-US" smtClean="0">
                <a:solidFill>
                  <a:srgbClr val="000000"/>
                </a:solidFill>
                <a:latin typeface="Calibri" pitchFamily="34" charset="0"/>
              </a:rPr>
              <a:pPr eaLnBrk="1" hangingPunct="1">
                <a:buFont typeface="Times New Roman" pitchFamily="18" charset="0"/>
                <a:buNone/>
              </a:pPr>
              <a:t>9</a:t>
            </a:fld>
            <a:endParaRPr lang="en-US" smtClean="0">
              <a:solidFill>
                <a:srgbClr val="000000"/>
              </a:solidFill>
              <a:latin typeface="Calibri" pitchFamily="34" charset="0"/>
            </a:endParaRPr>
          </a:p>
        </p:txBody>
      </p:sp>
      <p:sp>
        <p:nvSpPr>
          <p:cNvPr id="21507" name="Rectangle 1"/>
          <p:cNvSpPr>
            <a:spLocks noChangeArrowheads="1" noTextEdit="1"/>
          </p:cNvSpPr>
          <p:nvPr>
            <p:ph type="sldImg"/>
          </p:nvPr>
        </p:nvSpPr>
        <p:spPr>
          <a:xfrm>
            <a:off x="1143000" y="685800"/>
            <a:ext cx="4572000" cy="3429000"/>
          </a:xfrm>
          <a:solidFill>
            <a:srgbClr val="FFFFFF"/>
          </a:solidFill>
          <a:ln/>
        </p:spPr>
      </p:sp>
      <p:sp>
        <p:nvSpPr>
          <p:cNvPr id="21508" name="Rectangle 2"/>
          <p:cNvSpPr>
            <a:spLocks noChangeArrowheads="1"/>
          </p:cNvSpPr>
          <p:nvPr>
            <p:ph type="body" idx="1"/>
          </p:nvPr>
        </p:nvSpPr>
        <p:spPr>
          <a:xfrm>
            <a:off x="685800" y="4343400"/>
            <a:ext cx="5481638" cy="420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latin typeface="Times New Roman" pitchFamily="18" charset="0"/>
            </a:endParaRPr>
          </a:p>
        </p:txBody>
      </p:sp>
      <p:sp>
        <p:nvSpPr>
          <p:cNvPr id="21509" name="Text Box 3"/>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fld id="{4B794309-0187-4B27-9DF9-0C23E5F3BF5C}" type="slidenum">
              <a:rPr lang="en-US" sz="1200">
                <a:solidFill>
                  <a:srgbClr val="FFFFFF"/>
                </a:solidFill>
                <a:latin typeface="Calibri" pitchFamily="34" charset="0"/>
              </a:rPr>
              <a:pPr algn="r" eaLnBrk="1" hangingPunct="1"/>
              <a:t>9</a:t>
            </a:fld>
            <a:endParaRPr lang="en-US" sz="1200">
              <a:solidFill>
                <a:srgbClr val="FFFFFF"/>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10725DEB-A23C-43CE-97A4-7782FEFA7B80}" type="slidenum">
              <a:rPr lang="tr-TR"/>
              <a:pPr>
                <a:defRPr/>
              </a:pPr>
              <a:t>‹#›</a:t>
            </a:fld>
            <a:endParaRPr lang="tr-TR"/>
          </a:p>
        </p:txBody>
      </p:sp>
    </p:spTree>
    <p:extLst>
      <p:ext uri="{BB962C8B-B14F-4D97-AF65-F5344CB8AC3E}">
        <p14:creationId xmlns:p14="http://schemas.microsoft.com/office/powerpoint/2010/main" val="3607005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8CFF9DC9-4DE2-4FBA-84B4-733F9E1C530F}" type="slidenum">
              <a:rPr lang="tr-TR"/>
              <a:pPr>
                <a:defRPr/>
              </a:pPr>
              <a:t>‹#›</a:t>
            </a:fld>
            <a:endParaRPr lang="tr-TR"/>
          </a:p>
        </p:txBody>
      </p:sp>
    </p:spTree>
    <p:extLst>
      <p:ext uri="{BB962C8B-B14F-4D97-AF65-F5344CB8AC3E}">
        <p14:creationId xmlns:p14="http://schemas.microsoft.com/office/powerpoint/2010/main" val="114276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4638" y="266700"/>
            <a:ext cx="2055812" cy="60515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66700"/>
            <a:ext cx="6015038" cy="6051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BE4C882D-EE3C-4C96-958F-2572215B45AF}" type="slidenum">
              <a:rPr lang="tr-TR"/>
              <a:pPr>
                <a:defRPr/>
              </a:pPr>
              <a:t>‹#›</a:t>
            </a:fld>
            <a:endParaRPr lang="tr-TR"/>
          </a:p>
        </p:txBody>
      </p:sp>
    </p:spTree>
    <p:extLst>
      <p:ext uri="{BB962C8B-B14F-4D97-AF65-F5344CB8AC3E}">
        <p14:creationId xmlns:p14="http://schemas.microsoft.com/office/powerpoint/2010/main" val="1583686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368F1723-DDE8-49AC-BB8C-CCA6DB25C254}" type="slidenum">
              <a:rPr lang="tr-TR"/>
              <a:pPr>
                <a:defRPr/>
              </a:pPr>
              <a:t>‹#›</a:t>
            </a:fld>
            <a:endParaRPr lang="tr-TR"/>
          </a:p>
        </p:txBody>
      </p:sp>
    </p:spTree>
    <p:extLst>
      <p:ext uri="{BB962C8B-B14F-4D97-AF65-F5344CB8AC3E}">
        <p14:creationId xmlns:p14="http://schemas.microsoft.com/office/powerpoint/2010/main" val="57006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11BFC2C8-B5B9-4246-8534-08EBAC1E8FFE}" type="slidenum">
              <a:rPr lang="tr-TR"/>
              <a:pPr>
                <a:defRPr/>
              </a:pPr>
              <a:t>‹#›</a:t>
            </a:fld>
            <a:endParaRPr lang="tr-TR"/>
          </a:p>
        </p:txBody>
      </p:sp>
    </p:spTree>
    <p:extLst>
      <p:ext uri="{BB962C8B-B14F-4D97-AF65-F5344CB8AC3E}">
        <p14:creationId xmlns:p14="http://schemas.microsoft.com/office/powerpoint/2010/main" val="466323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16B7CDCD-923A-4B4C-8144-51A2140E8DAA}" type="slidenum">
              <a:rPr lang="tr-TR"/>
              <a:pPr>
                <a:defRPr/>
              </a:pPr>
              <a:t>‹#›</a:t>
            </a:fld>
            <a:endParaRPr lang="tr-TR"/>
          </a:p>
        </p:txBody>
      </p:sp>
    </p:spTree>
    <p:extLst>
      <p:ext uri="{BB962C8B-B14F-4D97-AF65-F5344CB8AC3E}">
        <p14:creationId xmlns:p14="http://schemas.microsoft.com/office/powerpoint/2010/main" val="1032540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F1E2A934-6863-4518-8110-C7E1075C32DF}" type="slidenum">
              <a:rPr lang="tr-TR"/>
              <a:pPr>
                <a:defRPr/>
              </a:pPr>
              <a:t>‹#›</a:t>
            </a:fld>
            <a:endParaRPr lang="tr-TR"/>
          </a:p>
        </p:txBody>
      </p:sp>
    </p:spTree>
    <p:extLst>
      <p:ext uri="{BB962C8B-B14F-4D97-AF65-F5344CB8AC3E}">
        <p14:creationId xmlns:p14="http://schemas.microsoft.com/office/powerpoint/2010/main" val="2220669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idx="10"/>
          </p:nvPr>
        </p:nvSpPr>
        <p:spPr>
          <a:ln/>
        </p:spPr>
        <p:txBody>
          <a:bodyPr/>
          <a:lstStyle>
            <a:lvl1pPr>
              <a:defRPr/>
            </a:lvl1pPr>
          </a:lstStyle>
          <a:p>
            <a:pPr>
              <a:defRPr/>
            </a:pPr>
            <a:r>
              <a:rPr lang="tr-TR"/>
              <a:t>02/02/17</a:t>
            </a:r>
          </a:p>
        </p:txBody>
      </p:sp>
      <p:sp>
        <p:nvSpPr>
          <p:cNvPr id="8" name="Rectangle 9"/>
          <p:cNvSpPr>
            <a:spLocks noGrp="1" noChangeArrowheads="1"/>
          </p:cNvSpPr>
          <p:nvPr>
            <p:ph type="sldNum" idx="11"/>
          </p:nvPr>
        </p:nvSpPr>
        <p:spPr>
          <a:ln/>
        </p:spPr>
        <p:txBody>
          <a:bodyPr/>
          <a:lstStyle>
            <a:lvl1pPr>
              <a:defRPr/>
            </a:lvl1pPr>
          </a:lstStyle>
          <a:p>
            <a:pPr>
              <a:defRPr/>
            </a:pPr>
            <a:fld id="{396DE51C-C214-4515-B4AA-ACD07DED99C3}" type="slidenum">
              <a:rPr lang="tr-TR"/>
              <a:pPr>
                <a:defRPr/>
              </a:pPr>
              <a:t>‹#›</a:t>
            </a:fld>
            <a:endParaRPr lang="tr-TR"/>
          </a:p>
        </p:txBody>
      </p:sp>
    </p:spTree>
    <p:extLst>
      <p:ext uri="{BB962C8B-B14F-4D97-AF65-F5344CB8AC3E}">
        <p14:creationId xmlns:p14="http://schemas.microsoft.com/office/powerpoint/2010/main" val="2018470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idx="10"/>
          </p:nvPr>
        </p:nvSpPr>
        <p:spPr>
          <a:ln/>
        </p:spPr>
        <p:txBody>
          <a:bodyPr/>
          <a:lstStyle>
            <a:lvl1pPr>
              <a:defRPr/>
            </a:lvl1pPr>
          </a:lstStyle>
          <a:p>
            <a:pPr>
              <a:defRPr/>
            </a:pPr>
            <a:r>
              <a:rPr lang="tr-TR"/>
              <a:t>02/02/17</a:t>
            </a:r>
          </a:p>
        </p:txBody>
      </p:sp>
      <p:sp>
        <p:nvSpPr>
          <p:cNvPr id="4" name="Rectangle 9"/>
          <p:cNvSpPr>
            <a:spLocks noGrp="1" noChangeArrowheads="1"/>
          </p:cNvSpPr>
          <p:nvPr>
            <p:ph type="sldNum" idx="11"/>
          </p:nvPr>
        </p:nvSpPr>
        <p:spPr>
          <a:ln/>
        </p:spPr>
        <p:txBody>
          <a:bodyPr/>
          <a:lstStyle>
            <a:lvl1pPr>
              <a:defRPr/>
            </a:lvl1pPr>
          </a:lstStyle>
          <a:p>
            <a:pPr>
              <a:defRPr/>
            </a:pPr>
            <a:fld id="{762AEEA2-270F-4640-ABFC-AF9489560B6D}" type="slidenum">
              <a:rPr lang="tr-TR"/>
              <a:pPr>
                <a:defRPr/>
              </a:pPr>
              <a:t>‹#›</a:t>
            </a:fld>
            <a:endParaRPr lang="tr-TR"/>
          </a:p>
        </p:txBody>
      </p:sp>
    </p:spTree>
    <p:extLst>
      <p:ext uri="{BB962C8B-B14F-4D97-AF65-F5344CB8AC3E}">
        <p14:creationId xmlns:p14="http://schemas.microsoft.com/office/powerpoint/2010/main" val="511009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idx="10"/>
          </p:nvPr>
        </p:nvSpPr>
        <p:spPr>
          <a:ln/>
        </p:spPr>
        <p:txBody>
          <a:bodyPr/>
          <a:lstStyle>
            <a:lvl1pPr>
              <a:defRPr/>
            </a:lvl1pPr>
          </a:lstStyle>
          <a:p>
            <a:pPr>
              <a:defRPr/>
            </a:pPr>
            <a:r>
              <a:rPr lang="tr-TR"/>
              <a:t>02/02/17</a:t>
            </a:r>
          </a:p>
        </p:txBody>
      </p:sp>
      <p:sp>
        <p:nvSpPr>
          <p:cNvPr id="3" name="Rectangle 9"/>
          <p:cNvSpPr>
            <a:spLocks noGrp="1" noChangeArrowheads="1"/>
          </p:cNvSpPr>
          <p:nvPr>
            <p:ph type="sldNum" idx="11"/>
          </p:nvPr>
        </p:nvSpPr>
        <p:spPr>
          <a:ln/>
        </p:spPr>
        <p:txBody>
          <a:bodyPr/>
          <a:lstStyle>
            <a:lvl1pPr>
              <a:defRPr/>
            </a:lvl1pPr>
          </a:lstStyle>
          <a:p>
            <a:pPr>
              <a:defRPr/>
            </a:pPr>
            <a:fld id="{3345B4ED-35E9-436D-8A58-A8443D8BCD7A}" type="slidenum">
              <a:rPr lang="tr-TR"/>
              <a:pPr>
                <a:defRPr/>
              </a:pPr>
              <a:t>‹#›</a:t>
            </a:fld>
            <a:endParaRPr lang="tr-TR"/>
          </a:p>
        </p:txBody>
      </p:sp>
    </p:spTree>
    <p:extLst>
      <p:ext uri="{BB962C8B-B14F-4D97-AF65-F5344CB8AC3E}">
        <p14:creationId xmlns:p14="http://schemas.microsoft.com/office/powerpoint/2010/main" val="1460119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6DB574C0-B488-476C-BB5F-B307F8A8CEAF}" type="slidenum">
              <a:rPr lang="tr-TR"/>
              <a:pPr>
                <a:defRPr/>
              </a:pPr>
              <a:t>‹#›</a:t>
            </a:fld>
            <a:endParaRPr lang="tr-TR"/>
          </a:p>
        </p:txBody>
      </p:sp>
    </p:spTree>
    <p:extLst>
      <p:ext uri="{BB962C8B-B14F-4D97-AF65-F5344CB8AC3E}">
        <p14:creationId xmlns:p14="http://schemas.microsoft.com/office/powerpoint/2010/main" val="80661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7CF59F57-5440-40A6-A71E-227015B4091E}" type="slidenum">
              <a:rPr lang="tr-TR"/>
              <a:pPr>
                <a:defRPr/>
              </a:pPr>
              <a:t>‹#›</a:t>
            </a:fld>
            <a:endParaRPr lang="tr-TR"/>
          </a:p>
        </p:txBody>
      </p:sp>
    </p:spTree>
    <p:extLst>
      <p:ext uri="{BB962C8B-B14F-4D97-AF65-F5344CB8AC3E}">
        <p14:creationId xmlns:p14="http://schemas.microsoft.com/office/powerpoint/2010/main" val="1581266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idx="10"/>
          </p:nvPr>
        </p:nvSpPr>
        <p:spPr>
          <a:ln/>
        </p:spPr>
        <p:txBody>
          <a:bodyPr/>
          <a:lstStyle>
            <a:lvl1pPr>
              <a:defRPr/>
            </a:lvl1pPr>
          </a:lstStyle>
          <a:p>
            <a:pPr>
              <a:defRPr/>
            </a:pPr>
            <a:r>
              <a:rPr lang="tr-TR"/>
              <a:t>02/02/17</a:t>
            </a:r>
          </a:p>
        </p:txBody>
      </p:sp>
      <p:sp>
        <p:nvSpPr>
          <p:cNvPr id="6" name="Rectangle 9"/>
          <p:cNvSpPr>
            <a:spLocks noGrp="1" noChangeArrowheads="1"/>
          </p:cNvSpPr>
          <p:nvPr>
            <p:ph type="sldNum" idx="11"/>
          </p:nvPr>
        </p:nvSpPr>
        <p:spPr>
          <a:ln/>
        </p:spPr>
        <p:txBody>
          <a:bodyPr/>
          <a:lstStyle>
            <a:lvl1pPr>
              <a:defRPr/>
            </a:lvl1pPr>
          </a:lstStyle>
          <a:p>
            <a:pPr>
              <a:defRPr/>
            </a:pPr>
            <a:fld id="{38361CCE-6C2C-431D-9011-857A842CB109}" type="slidenum">
              <a:rPr lang="tr-TR"/>
              <a:pPr>
                <a:defRPr/>
              </a:pPr>
              <a:t>‹#›</a:t>
            </a:fld>
            <a:endParaRPr lang="tr-TR"/>
          </a:p>
        </p:txBody>
      </p:sp>
    </p:spTree>
    <p:extLst>
      <p:ext uri="{BB962C8B-B14F-4D97-AF65-F5344CB8AC3E}">
        <p14:creationId xmlns:p14="http://schemas.microsoft.com/office/powerpoint/2010/main" val="2997445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386D2523-F8A1-48CE-BD64-62AE3F830024}" type="slidenum">
              <a:rPr lang="tr-TR"/>
              <a:pPr>
                <a:defRPr/>
              </a:pPr>
              <a:t>‹#›</a:t>
            </a:fld>
            <a:endParaRPr lang="tr-TR"/>
          </a:p>
        </p:txBody>
      </p:sp>
    </p:spTree>
    <p:extLst>
      <p:ext uri="{BB962C8B-B14F-4D97-AF65-F5344CB8AC3E}">
        <p14:creationId xmlns:p14="http://schemas.microsoft.com/office/powerpoint/2010/main" val="2568351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4638" y="266700"/>
            <a:ext cx="2055812" cy="60515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66700"/>
            <a:ext cx="6015038" cy="60515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tr-TR"/>
              <a:t>02/02/17</a:t>
            </a:r>
          </a:p>
        </p:txBody>
      </p:sp>
      <p:sp>
        <p:nvSpPr>
          <p:cNvPr id="5" name="Rectangle 9"/>
          <p:cNvSpPr>
            <a:spLocks noGrp="1" noChangeArrowheads="1"/>
          </p:cNvSpPr>
          <p:nvPr>
            <p:ph type="sldNum" idx="11"/>
          </p:nvPr>
        </p:nvSpPr>
        <p:spPr>
          <a:ln/>
        </p:spPr>
        <p:txBody>
          <a:bodyPr/>
          <a:lstStyle>
            <a:lvl1pPr>
              <a:defRPr/>
            </a:lvl1pPr>
          </a:lstStyle>
          <a:p>
            <a:pPr>
              <a:defRPr/>
            </a:pPr>
            <a:fld id="{B966B3B0-800A-4759-83E0-41AA227D90F3}" type="slidenum">
              <a:rPr lang="tr-TR"/>
              <a:pPr>
                <a:defRPr/>
              </a:pPr>
              <a:t>‹#›</a:t>
            </a:fld>
            <a:endParaRPr lang="tr-TR"/>
          </a:p>
        </p:txBody>
      </p:sp>
    </p:spTree>
    <p:extLst>
      <p:ext uri="{BB962C8B-B14F-4D97-AF65-F5344CB8AC3E}">
        <p14:creationId xmlns:p14="http://schemas.microsoft.com/office/powerpoint/2010/main" val="77190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idx="10"/>
          </p:nvPr>
        </p:nvSpPr>
        <p:spPr>
          <a:ln/>
        </p:spPr>
        <p:txBody>
          <a:bodyPr/>
          <a:lstStyle>
            <a:lvl1pPr>
              <a:defRPr/>
            </a:lvl1pPr>
          </a:lstStyle>
          <a:p>
            <a:pPr>
              <a:defRPr/>
            </a:pPr>
            <a:r>
              <a:rPr lang="tr-TR"/>
              <a:t>02/02/17</a:t>
            </a:r>
          </a:p>
        </p:txBody>
      </p:sp>
      <p:sp>
        <p:nvSpPr>
          <p:cNvPr id="5" name="Rectangle 7"/>
          <p:cNvSpPr>
            <a:spLocks noGrp="1" noChangeArrowheads="1"/>
          </p:cNvSpPr>
          <p:nvPr>
            <p:ph type="sldNum" idx="11"/>
          </p:nvPr>
        </p:nvSpPr>
        <p:spPr>
          <a:ln/>
        </p:spPr>
        <p:txBody>
          <a:bodyPr/>
          <a:lstStyle>
            <a:lvl1pPr>
              <a:defRPr/>
            </a:lvl1pPr>
          </a:lstStyle>
          <a:p>
            <a:pPr>
              <a:defRPr/>
            </a:pPr>
            <a:fld id="{9AF428EA-B959-42D6-ACB1-E01036A51DF8}" type="slidenum">
              <a:rPr lang="tr-TR"/>
              <a:pPr>
                <a:defRPr/>
              </a:pPr>
              <a:t>‹#›</a:t>
            </a:fld>
            <a:endParaRPr lang="tr-TR"/>
          </a:p>
        </p:txBody>
      </p:sp>
    </p:spTree>
    <p:extLst>
      <p:ext uri="{BB962C8B-B14F-4D97-AF65-F5344CB8AC3E}">
        <p14:creationId xmlns:p14="http://schemas.microsoft.com/office/powerpoint/2010/main" val="4961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935163"/>
            <a:ext cx="4035425" cy="4383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A3838435-C963-4079-B70E-2DB4DA748BF8}" type="slidenum">
              <a:rPr lang="tr-TR"/>
              <a:pPr>
                <a:defRPr/>
              </a:pPr>
              <a:t>‹#›</a:t>
            </a:fld>
            <a:endParaRPr lang="tr-TR"/>
          </a:p>
        </p:txBody>
      </p:sp>
    </p:spTree>
    <p:extLst>
      <p:ext uri="{BB962C8B-B14F-4D97-AF65-F5344CB8AC3E}">
        <p14:creationId xmlns:p14="http://schemas.microsoft.com/office/powerpoint/2010/main" val="416393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idx="10"/>
          </p:nvPr>
        </p:nvSpPr>
        <p:spPr>
          <a:ln/>
        </p:spPr>
        <p:txBody>
          <a:bodyPr/>
          <a:lstStyle>
            <a:lvl1pPr>
              <a:defRPr/>
            </a:lvl1pPr>
          </a:lstStyle>
          <a:p>
            <a:pPr>
              <a:defRPr/>
            </a:pPr>
            <a:r>
              <a:rPr lang="tr-TR"/>
              <a:t>02/02/17</a:t>
            </a:r>
          </a:p>
        </p:txBody>
      </p:sp>
      <p:sp>
        <p:nvSpPr>
          <p:cNvPr id="8" name="Rectangle 7"/>
          <p:cNvSpPr>
            <a:spLocks noGrp="1" noChangeArrowheads="1"/>
          </p:cNvSpPr>
          <p:nvPr>
            <p:ph type="sldNum" idx="11"/>
          </p:nvPr>
        </p:nvSpPr>
        <p:spPr>
          <a:ln/>
        </p:spPr>
        <p:txBody>
          <a:bodyPr/>
          <a:lstStyle>
            <a:lvl1pPr>
              <a:defRPr/>
            </a:lvl1pPr>
          </a:lstStyle>
          <a:p>
            <a:pPr>
              <a:defRPr/>
            </a:pPr>
            <a:fld id="{5102F78B-335D-4597-9835-B67C425FCE71}" type="slidenum">
              <a:rPr lang="tr-TR"/>
              <a:pPr>
                <a:defRPr/>
              </a:pPr>
              <a:t>‹#›</a:t>
            </a:fld>
            <a:endParaRPr lang="tr-TR"/>
          </a:p>
        </p:txBody>
      </p:sp>
    </p:spTree>
    <p:extLst>
      <p:ext uri="{BB962C8B-B14F-4D97-AF65-F5344CB8AC3E}">
        <p14:creationId xmlns:p14="http://schemas.microsoft.com/office/powerpoint/2010/main" val="37880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idx="10"/>
          </p:nvPr>
        </p:nvSpPr>
        <p:spPr>
          <a:ln/>
        </p:spPr>
        <p:txBody>
          <a:bodyPr/>
          <a:lstStyle>
            <a:lvl1pPr>
              <a:defRPr/>
            </a:lvl1pPr>
          </a:lstStyle>
          <a:p>
            <a:pPr>
              <a:defRPr/>
            </a:pPr>
            <a:r>
              <a:rPr lang="tr-TR"/>
              <a:t>02/02/17</a:t>
            </a:r>
          </a:p>
        </p:txBody>
      </p:sp>
      <p:sp>
        <p:nvSpPr>
          <p:cNvPr id="4" name="Rectangle 7"/>
          <p:cNvSpPr>
            <a:spLocks noGrp="1" noChangeArrowheads="1"/>
          </p:cNvSpPr>
          <p:nvPr>
            <p:ph type="sldNum" idx="11"/>
          </p:nvPr>
        </p:nvSpPr>
        <p:spPr>
          <a:ln/>
        </p:spPr>
        <p:txBody>
          <a:bodyPr/>
          <a:lstStyle>
            <a:lvl1pPr>
              <a:defRPr/>
            </a:lvl1pPr>
          </a:lstStyle>
          <a:p>
            <a:pPr>
              <a:defRPr/>
            </a:pPr>
            <a:fld id="{98C1CC93-6653-4AE2-B3A2-3A101D0C203A}" type="slidenum">
              <a:rPr lang="tr-TR"/>
              <a:pPr>
                <a:defRPr/>
              </a:pPr>
              <a:t>‹#›</a:t>
            </a:fld>
            <a:endParaRPr lang="tr-TR"/>
          </a:p>
        </p:txBody>
      </p:sp>
    </p:spTree>
    <p:extLst>
      <p:ext uri="{BB962C8B-B14F-4D97-AF65-F5344CB8AC3E}">
        <p14:creationId xmlns:p14="http://schemas.microsoft.com/office/powerpoint/2010/main" val="45306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tr-TR"/>
              <a:t>02/02/17</a:t>
            </a:r>
          </a:p>
        </p:txBody>
      </p:sp>
      <p:sp>
        <p:nvSpPr>
          <p:cNvPr id="3" name="Rectangle 7"/>
          <p:cNvSpPr>
            <a:spLocks noGrp="1" noChangeArrowheads="1"/>
          </p:cNvSpPr>
          <p:nvPr>
            <p:ph type="sldNum" idx="11"/>
          </p:nvPr>
        </p:nvSpPr>
        <p:spPr>
          <a:ln/>
        </p:spPr>
        <p:txBody>
          <a:bodyPr/>
          <a:lstStyle>
            <a:lvl1pPr>
              <a:defRPr/>
            </a:lvl1pPr>
          </a:lstStyle>
          <a:p>
            <a:pPr>
              <a:defRPr/>
            </a:pPr>
            <a:fld id="{7914A18A-1607-475C-8E7E-2CE059C3CBA0}" type="slidenum">
              <a:rPr lang="tr-TR"/>
              <a:pPr>
                <a:defRPr/>
              </a:pPr>
              <a:t>‹#›</a:t>
            </a:fld>
            <a:endParaRPr lang="tr-TR"/>
          </a:p>
        </p:txBody>
      </p:sp>
    </p:spTree>
    <p:extLst>
      <p:ext uri="{BB962C8B-B14F-4D97-AF65-F5344CB8AC3E}">
        <p14:creationId xmlns:p14="http://schemas.microsoft.com/office/powerpoint/2010/main" val="367914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9EDA46C4-E1B1-40F5-8BF9-587894B43E8F}" type="slidenum">
              <a:rPr lang="tr-TR"/>
              <a:pPr>
                <a:defRPr/>
              </a:pPr>
              <a:t>‹#›</a:t>
            </a:fld>
            <a:endParaRPr lang="tr-TR"/>
          </a:p>
        </p:txBody>
      </p:sp>
    </p:spTree>
    <p:extLst>
      <p:ext uri="{BB962C8B-B14F-4D97-AF65-F5344CB8AC3E}">
        <p14:creationId xmlns:p14="http://schemas.microsoft.com/office/powerpoint/2010/main" val="141124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idx="10"/>
          </p:nvPr>
        </p:nvSpPr>
        <p:spPr>
          <a:ln/>
        </p:spPr>
        <p:txBody>
          <a:bodyPr/>
          <a:lstStyle>
            <a:lvl1pPr>
              <a:defRPr/>
            </a:lvl1pPr>
          </a:lstStyle>
          <a:p>
            <a:pPr>
              <a:defRPr/>
            </a:pPr>
            <a:r>
              <a:rPr lang="tr-TR"/>
              <a:t>02/02/17</a:t>
            </a:r>
          </a:p>
        </p:txBody>
      </p:sp>
      <p:sp>
        <p:nvSpPr>
          <p:cNvPr id="6" name="Rectangle 7"/>
          <p:cNvSpPr>
            <a:spLocks noGrp="1" noChangeArrowheads="1"/>
          </p:cNvSpPr>
          <p:nvPr>
            <p:ph type="sldNum" idx="11"/>
          </p:nvPr>
        </p:nvSpPr>
        <p:spPr>
          <a:ln/>
        </p:spPr>
        <p:txBody>
          <a:bodyPr/>
          <a:lstStyle>
            <a:lvl1pPr>
              <a:defRPr/>
            </a:lvl1pPr>
          </a:lstStyle>
          <a:p>
            <a:pPr>
              <a:defRPr/>
            </a:pPr>
            <a:fld id="{D35EE410-E015-4CCB-AB7A-7BF1BE8DE2A3}" type="slidenum">
              <a:rPr lang="tr-TR"/>
              <a:pPr>
                <a:defRPr/>
              </a:pPr>
              <a:t>‹#›</a:t>
            </a:fld>
            <a:endParaRPr lang="tr-TR"/>
          </a:p>
        </p:txBody>
      </p:sp>
    </p:spTree>
    <p:extLst>
      <p:ext uri="{BB962C8B-B14F-4D97-AF65-F5344CB8AC3E}">
        <p14:creationId xmlns:p14="http://schemas.microsoft.com/office/powerpoint/2010/main" val="397036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1025" name="Freeform 1"/>
          <p:cNvSpPr>
            <a:spLocks noChangeArrowheads="1"/>
          </p:cNvSpPr>
          <p:nvPr/>
        </p:nvSpPr>
        <p:spPr bwMode="auto">
          <a:xfrm>
            <a:off x="-9525" y="-7938"/>
            <a:ext cx="9163050" cy="1041401"/>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w 5772"/>
              <a:gd name="T19" fmla="*/ 0 h 656"/>
              <a:gd name="T20" fmla="*/ 5772 w 5772"/>
              <a:gd name="T21"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EBF8"/>
              </a:gs>
              <a:gs pos="100000">
                <a:srgbClr val="0079AF">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1026" name="Freeform 2"/>
          <p:cNvSpPr>
            <a:spLocks noChangeArrowheads="1"/>
          </p:cNvSpPr>
          <p:nvPr/>
        </p:nvSpPr>
        <p:spPr bwMode="auto">
          <a:xfrm>
            <a:off x="4381500" y="-7938"/>
            <a:ext cx="4762500" cy="638176"/>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w 3000"/>
              <a:gd name="T11" fmla="*/ 0 h 595"/>
              <a:gd name="T12" fmla="*/ 3000 w 3000"/>
              <a:gd name="T13" fmla="*/ 595 h 595"/>
            </a:gdLst>
            <a:ahLst/>
            <a:cxnLst>
              <a:cxn ang="0">
                <a:pos x="T0" y="T1"/>
              </a:cxn>
              <a:cxn ang="0">
                <a:pos x="T2" y="T3"/>
              </a:cxn>
              <a:cxn ang="0">
                <a:pos x="T4" y="T5"/>
              </a:cxn>
              <a:cxn ang="0">
                <a:pos x="T6" y="T7"/>
              </a:cxn>
              <a:cxn ang="0">
                <a:pos x="T8" y="T9"/>
              </a:cxn>
            </a:cxnLst>
            <a:rect l="T10" t="T11" r="T12" b="T1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9BE5"/>
              </a:gs>
              <a:gs pos="100000">
                <a:srgbClr val="00ADB6">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1028" name="Rectangle 3"/>
          <p:cNvSpPr>
            <a:spLocks noGrp="1" noChangeArrowheads="1"/>
          </p:cNvSpPr>
          <p:nvPr>
            <p:ph type="title"/>
          </p:nvPr>
        </p:nvSpPr>
        <p:spPr bwMode="auto">
          <a:xfrm>
            <a:off x="457200" y="266700"/>
            <a:ext cx="82232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0" bIns="0" numCol="1" anchor="b" anchorCtr="0" compatLnSpc="1">
            <a:prstTxWarp prst="textNoShape">
              <a:avLst/>
            </a:prstTxWarp>
          </a:bodyPr>
          <a:lstStyle/>
          <a:p>
            <a:pPr lvl="0"/>
            <a:r>
              <a:rPr lang="en-GB" smtClean="0"/>
              <a:t>Для правки текста заголовка щелкните мышью</a:t>
            </a:r>
          </a:p>
        </p:txBody>
      </p:sp>
      <p:sp>
        <p:nvSpPr>
          <p:cNvPr id="1029" name="Rectangle 4"/>
          <p:cNvSpPr>
            <a:spLocks noGrp="1" noChangeArrowheads="1"/>
          </p:cNvSpPr>
          <p:nvPr>
            <p:ph type="body" idx="1"/>
          </p:nvPr>
        </p:nvSpPr>
        <p:spPr bwMode="auto">
          <a:xfrm>
            <a:off x="457200" y="1935163"/>
            <a:ext cx="8223250"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5"/>
          <p:cNvSpPr>
            <a:spLocks noGrp="1" noChangeArrowheads="1"/>
          </p:cNvSpPr>
          <p:nvPr>
            <p:ph type="dt"/>
          </p:nvPr>
        </p:nvSpPr>
        <p:spPr bwMode="auto">
          <a:xfrm>
            <a:off x="457200" y="6356350"/>
            <a:ext cx="21272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D1EAEE"/>
                </a:solidFill>
              </a:defRPr>
            </a:lvl1pPr>
          </a:lstStyle>
          <a:p>
            <a:pPr>
              <a:defRPr/>
            </a:pPr>
            <a:r>
              <a:rPr lang="tr-TR"/>
              <a:t>02/02/17</a:t>
            </a:r>
          </a:p>
        </p:txBody>
      </p:sp>
      <p:sp>
        <p:nvSpPr>
          <p:cNvPr id="1030" name="Text Box 6"/>
          <p:cNvSpPr txBox="1">
            <a:spLocks noChangeArrowheads="1"/>
          </p:cNvSpPr>
          <p:nvPr/>
        </p:nvSpPr>
        <p:spPr bwMode="auto">
          <a:xfrm>
            <a:off x="2667000" y="6356350"/>
            <a:ext cx="3352800" cy="365125"/>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1031" name="Rectangle 7"/>
          <p:cNvSpPr>
            <a:spLocks noGrp="1" noChangeArrowheads="1"/>
          </p:cNvSpPr>
          <p:nvPr>
            <p:ph type="sldNum"/>
          </p:nvPr>
        </p:nvSpPr>
        <p:spPr bwMode="auto">
          <a:xfrm>
            <a:off x="7924800" y="6356350"/>
            <a:ext cx="7556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D1EAEE"/>
                </a:solidFill>
              </a:defRPr>
            </a:lvl1pPr>
          </a:lstStyle>
          <a:p>
            <a:pPr>
              <a:defRPr/>
            </a:pPr>
            <a:fld id="{6029C35E-59D6-4E10-A282-615CE63B5BD6}" type="slidenum">
              <a:rPr lang="tr-TR"/>
              <a:pPr>
                <a:defRPr/>
              </a:pPr>
              <a:t>‹#›</a:t>
            </a:fld>
            <a:endParaRPr lang="tr-TR"/>
          </a:p>
        </p:txBody>
      </p:sp>
      <p:grpSp>
        <p:nvGrpSpPr>
          <p:cNvPr id="1033" name="Group 8"/>
          <p:cNvGrpSpPr>
            <a:grpSpLocks/>
          </p:cNvGrpSpPr>
          <p:nvPr/>
        </p:nvGrpSpPr>
        <p:grpSpPr bwMode="auto">
          <a:xfrm>
            <a:off x="-19050" y="203200"/>
            <a:ext cx="9178925" cy="646113"/>
            <a:chOff x="-12" y="128"/>
            <a:chExt cx="5782" cy="407"/>
          </a:xfrm>
        </p:grpSpPr>
        <p:grpSp>
          <p:nvGrpSpPr>
            <p:cNvPr id="1034" name="Group 9"/>
            <p:cNvGrpSpPr>
              <a:grpSpLocks/>
            </p:cNvGrpSpPr>
            <p:nvPr/>
          </p:nvGrpSpPr>
          <p:grpSpPr bwMode="auto">
            <a:xfrm>
              <a:off x="-12" y="128"/>
              <a:ext cx="5770" cy="407"/>
              <a:chOff x="-12" y="128"/>
              <a:chExt cx="5770" cy="407"/>
            </a:xfrm>
          </p:grpSpPr>
          <p:pic>
            <p:nvPicPr>
              <p:cNvPr id="3"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 y="128"/>
                <a:ext cx="5757"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Text Box 11"/>
              <p:cNvSpPr txBox="1">
                <a:spLocks noChangeArrowheads="1"/>
              </p:cNvSpPr>
              <p:nvPr/>
            </p:nvSpPr>
            <p:spPr bwMode="auto">
              <a:xfrm rot="21420000">
                <a:off x="-12" y="302"/>
                <a:ext cx="1" cy="1"/>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grpSp>
        <p:grpSp>
          <p:nvGrpSpPr>
            <p:cNvPr id="1035" name="Group 12"/>
            <p:cNvGrpSpPr>
              <a:grpSpLocks/>
            </p:cNvGrpSpPr>
            <p:nvPr/>
          </p:nvGrpSpPr>
          <p:grpSpPr bwMode="auto">
            <a:xfrm>
              <a:off x="-12" y="156"/>
              <a:ext cx="5782" cy="353"/>
              <a:chOff x="-12" y="156"/>
              <a:chExt cx="5782" cy="353"/>
            </a:xfrm>
          </p:grpSpPr>
          <p:pic>
            <p:nvPicPr>
              <p:cNvPr id="1036"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 y="156"/>
                <a:ext cx="5773"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8" name="Text Box 14"/>
              <p:cNvSpPr txBox="1">
                <a:spLocks noChangeArrowheads="1"/>
              </p:cNvSpPr>
              <p:nvPr/>
            </p:nvSpPr>
            <p:spPr bwMode="auto">
              <a:xfrm rot="21420000">
                <a:off x="-12" y="330"/>
                <a:ext cx="1" cy="1"/>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gr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9pPr>
    </p:titleStyle>
    <p:bodyStyle>
      <a:lvl1pPr marL="342900" indent="-342900" algn="l" defTabSz="449263" rtl="0" eaLnBrk="0" fontAlgn="base" hangingPunct="0">
        <a:spcBef>
          <a:spcPts val="650"/>
        </a:spcBef>
        <a:spcAft>
          <a:spcPct val="0"/>
        </a:spcAft>
        <a:buClr>
          <a:srgbClr val="000000"/>
        </a:buClr>
        <a:buSzPct val="100000"/>
        <a:buFont typeface="Times New Roman" pitchFamily="18" charset="0"/>
        <a:buChar char="•"/>
        <a:defRPr sz="2600">
          <a:solidFill>
            <a:srgbClr val="FFFFFF"/>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FFFFFF"/>
          </a:solidFill>
          <a:latin typeface="+mn-lt"/>
          <a:cs typeface="+mn-cs"/>
        </a:defRPr>
      </a:lvl2pPr>
      <a:lvl3pPr marL="1143000" indent="-228600" algn="l" defTabSz="449263" rtl="0" eaLnBrk="0" fontAlgn="base" hangingPunct="0">
        <a:spcBef>
          <a:spcPts val="525"/>
        </a:spcBef>
        <a:spcAft>
          <a:spcPct val="0"/>
        </a:spcAft>
        <a:buClr>
          <a:srgbClr val="000000"/>
        </a:buClr>
        <a:buSzPct val="100000"/>
        <a:buFont typeface="Times New Roman" pitchFamily="18" charset="0"/>
        <a:buChar char="•"/>
        <a:defRPr sz="2100">
          <a:solidFill>
            <a:srgbClr val="FFFFFF"/>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rot="420000" flipV="1">
            <a:off x="3163888"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w 5257800"/>
              <a:gd name="T9" fmla="*/ 0 h 4114800"/>
              <a:gd name="T10" fmla="*/ 5182785 w 5257800"/>
              <a:gd name="T11" fmla="*/ 4114800 h 4114800"/>
            </a:gdLst>
            <a:ahLst/>
            <a:cxnLst>
              <a:cxn ang="0">
                <a:pos x="T0" y="T1"/>
              </a:cxn>
              <a:cxn ang="0">
                <a:pos x="T2" y="T3"/>
              </a:cxn>
              <a:cxn ang="0">
                <a:pos x="T4" y="T5"/>
              </a:cxn>
              <a:cxn ang="0">
                <a:pos x="T6" y="T7"/>
              </a:cxn>
            </a:cxnLst>
            <a:rect l="T8" t="T9" r="T10" b="T11"/>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240">
            <a:solidFill>
              <a:srgbClr val="C0C0C0"/>
            </a:solidFill>
            <a:round/>
            <a:headEnd/>
            <a:tailEnd/>
          </a:ln>
          <a:effectLst>
            <a:outerShdw dist="38547" dir="7483740" algn="ctr" rotWithShape="0">
              <a:srgbClr val="000000">
                <a:alpha val="25041"/>
              </a:srgbClr>
            </a:outerShdw>
          </a:effectLst>
        </p:spPr>
        <p:txBody>
          <a:bodyPr wrap="none" anchor="ctr"/>
          <a:lstStyle/>
          <a:p>
            <a:pPr>
              <a:buFont typeface="Times New Roman" pitchFamily="16" charset="0"/>
              <a:buNone/>
              <a:defRPr/>
            </a:pPr>
            <a:endParaRPr lang="ru-RU"/>
          </a:p>
        </p:txBody>
      </p:sp>
      <p:sp>
        <p:nvSpPr>
          <p:cNvPr id="2050" name="AutoShape 2"/>
          <p:cNvSpPr>
            <a:spLocks noChangeArrowheads="1"/>
          </p:cNvSpPr>
          <p:nvPr/>
        </p:nvSpPr>
        <p:spPr bwMode="auto">
          <a:xfrm rot="420000" flipV="1">
            <a:off x="7997825" y="5359400"/>
            <a:ext cx="155575" cy="155575"/>
          </a:xfrm>
          <a:prstGeom prst="rtTriangle">
            <a:avLst/>
          </a:prstGeom>
          <a:solidFill>
            <a:srgbClr val="FFFFFF"/>
          </a:solidFill>
          <a:ln w="12600">
            <a:solidFill>
              <a:srgbClr val="FFFFFF"/>
            </a:solidFill>
            <a:bevel/>
            <a:headEnd/>
            <a:tailEnd/>
          </a:ln>
          <a:effectLst>
            <a:outerShdw dist="6194" dir="12932261" algn="ctr" rotWithShape="0">
              <a:srgbClr val="000000">
                <a:alpha val="47029"/>
              </a:srgbClr>
            </a:outerShdw>
          </a:effectLst>
        </p:spPr>
        <p:txBody>
          <a:bodyPr wrap="none" anchor="ctr"/>
          <a:lstStyle/>
          <a:p>
            <a:pPr>
              <a:buFont typeface="Times New Roman" pitchFamily="16" charset="0"/>
              <a:buNone/>
              <a:defRPr/>
            </a:pPr>
            <a:endParaRPr lang="ru-RU"/>
          </a:p>
        </p:txBody>
      </p:sp>
      <p:sp>
        <p:nvSpPr>
          <p:cNvPr id="2051" name="Freeform 3"/>
          <p:cNvSpPr>
            <a:spLocks noChangeArrowheads="1"/>
          </p:cNvSpPr>
          <p:nvPr/>
        </p:nvSpPr>
        <p:spPr bwMode="auto">
          <a:xfrm flipV="1">
            <a:off x="-9525" y="5815013"/>
            <a:ext cx="9163050" cy="1041400"/>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w 5772"/>
              <a:gd name="T19" fmla="*/ 0 h 656"/>
              <a:gd name="T20" fmla="*/ 5772 w 5772"/>
              <a:gd name="T21"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EBF8"/>
              </a:gs>
              <a:gs pos="100000">
                <a:srgbClr val="0079AF">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2052" name="Freeform 4"/>
          <p:cNvSpPr>
            <a:spLocks noChangeArrowheads="1"/>
          </p:cNvSpPr>
          <p:nvPr/>
        </p:nvSpPr>
        <p:spPr bwMode="auto">
          <a:xfrm flipV="1">
            <a:off x="4381500" y="6218238"/>
            <a:ext cx="4762500" cy="638175"/>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w 3000"/>
              <a:gd name="T11" fmla="*/ 0 h 595"/>
              <a:gd name="T12" fmla="*/ 3000 w 3000"/>
              <a:gd name="T13" fmla="*/ 595 h 595"/>
            </a:gdLst>
            <a:ahLst/>
            <a:cxnLst>
              <a:cxn ang="0">
                <a:pos x="T0" y="T1"/>
              </a:cxn>
              <a:cxn ang="0">
                <a:pos x="T2" y="T3"/>
              </a:cxn>
              <a:cxn ang="0">
                <a:pos x="T4" y="T5"/>
              </a:cxn>
              <a:cxn ang="0">
                <a:pos x="T6" y="T7"/>
              </a:cxn>
              <a:cxn ang="0">
                <a:pos x="T8" y="T9"/>
              </a:cxn>
            </a:cxnLst>
            <a:rect l="T10" t="T11" r="T12" b="T13"/>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9BE5"/>
              </a:gs>
              <a:gs pos="100000">
                <a:srgbClr val="00ADB6">
                  <a:alpha val="45000"/>
                </a:srgbClr>
              </a:gs>
            </a:gsLst>
            <a:lin ang="5400000" scaled="1"/>
          </a:gradFill>
          <a:ln w="9525">
            <a:noFill/>
            <a:round/>
            <a:headEnd/>
            <a:tailEnd/>
          </a:ln>
          <a:effectLst/>
        </p:spPr>
        <p:txBody>
          <a:bodyPr wrap="none" anchor="ctr"/>
          <a:lstStyle/>
          <a:p>
            <a:pPr>
              <a:buFont typeface="Times New Roman" pitchFamily="16" charset="0"/>
              <a:buNone/>
              <a:defRPr/>
            </a:pPr>
            <a:endParaRPr lang="ru-RU"/>
          </a:p>
        </p:txBody>
      </p:sp>
      <p:sp>
        <p:nvSpPr>
          <p:cNvPr id="2054" name="Rectangle 5"/>
          <p:cNvSpPr>
            <a:spLocks noGrp="1" noChangeArrowheads="1"/>
          </p:cNvSpPr>
          <p:nvPr>
            <p:ph type="title"/>
          </p:nvPr>
        </p:nvSpPr>
        <p:spPr bwMode="auto">
          <a:xfrm>
            <a:off x="457200" y="266700"/>
            <a:ext cx="82232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46800" rIns="0" bIns="0" numCol="1" anchor="b" anchorCtr="0" compatLnSpc="1">
            <a:prstTxWarp prst="textNoShape">
              <a:avLst/>
            </a:prstTxWarp>
          </a:bodyPr>
          <a:lstStyle/>
          <a:p>
            <a:pPr lvl="0"/>
            <a:r>
              <a:rPr lang="en-GB" smtClean="0"/>
              <a:t>Для правки текста заголовка щелкните мышью</a:t>
            </a:r>
          </a:p>
        </p:txBody>
      </p:sp>
      <p:sp>
        <p:nvSpPr>
          <p:cNvPr id="2055" name="Rectangle 6"/>
          <p:cNvSpPr>
            <a:spLocks noGrp="1" noChangeArrowheads="1"/>
          </p:cNvSpPr>
          <p:nvPr>
            <p:ph type="body" idx="1"/>
          </p:nvPr>
        </p:nvSpPr>
        <p:spPr bwMode="auto">
          <a:xfrm>
            <a:off x="457200" y="1935163"/>
            <a:ext cx="8223250" cy="438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7"/>
          <p:cNvSpPr>
            <a:spLocks noGrp="1" noChangeArrowheads="1"/>
          </p:cNvSpPr>
          <p:nvPr>
            <p:ph type="dt"/>
          </p:nvPr>
        </p:nvSpPr>
        <p:spPr bwMode="auto">
          <a:xfrm>
            <a:off x="457200" y="6356350"/>
            <a:ext cx="21272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Font typeface="Times New Roman" pitchFamily="16" charset="0"/>
              <a:buNone/>
              <a:tabLst>
                <a:tab pos="723900" algn="l"/>
                <a:tab pos="1447800" algn="l"/>
              </a:tabLst>
              <a:defRPr sz="1200">
                <a:solidFill>
                  <a:srgbClr val="D1EAEE"/>
                </a:solidFill>
                <a:latin typeface="Times New Roman" pitchFamily="16" charset="0"/>
              </a:defRPr>
            </a:lvl1pPr>
          </a:lstStyle>
          <a:p>
            <a:pPr>
              <a:defRPr/>
            </a:pPr>
            <a:r>
              <a:rPr lang="tr-TR"/>
              <a:t>02/02/17</a:t>
            </a:r>
          </a:p>
        </p:txBody>
      </p:sp>
      <p:sp>
        <p:nvSpPr>
          <p:cNvPr id="2056" name="Text Box 8"/>
          <p:cNvSpPr txBox="1">
            <a:spLocks noChangeArrowheads="1"/>
          </p:cNvSpPr>
          <p:nvPr/>
        </p:nvSpPr>
        <p:spPr bwMode="auto">
          <a:xfrm>
            <a:off x="2667000" y="6356350"/>
            <a:ext cx="3352800" cy="365125"/>
          </a:xfrm>
          <a:prstGeom prst="rect">
            <a:avLst/>
          </a:prstGeom>
          <a:noFill/>
          <a:ln w="9525">
            <a:noFill/>
            <a:round/>
            <a:headEnd/>
            <a:tailEnd/>
          </a:ln>
          <a:effectLst/>
        </p:spPr>
        <p:txBody>
          <a:bodyPr wrap="none" anchor="ctr"/>
          <a:lstStyle/>
          <a:p>
            <a:pPr>
              <a:buFont typeface="Times New Roman" pitchFamily="16" charset="0"/>
              <a:buNone/>
              <a:defRPr/>
            </a:pPr>
            <a:endParaRPr lang="ru-RU"/>
          </a:p>
        </p:txBody>
      </p:sp>
      <p:sp>
        <p:nvSpPr>
          <p:cNvPr id="2057" name="Rectangle 9"/>
          <p:cNvSpPr>
            <a:spLocks noGrp="1" noChangeArrowheads="1"/>
          </p:cNvSpPr>
          <p:nvPr>
            <p:ph type="sldNum"/>
          </p:nvPr>
        </p:nvSpPr>
        <p:spPr bwMode="auto">
          <a:xfrm>
            <a:off x="8077200" y="6356350"/>
            <a:ext cx="603250" cy="3587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defRPr sz="1200">
                <a:solidFill>
                  <a:srgbClr val="D1EAEE"/>
                </a:solidFill>
                <a:latin typeface="Times New Roman" pitchFamily="16" charset="0"/>
              </a:defRPr>
            </a:lvl1pPr>
          </a:lstStyle>
          <a:p>
            <a:pPr>
              <a:defRPr/>
            </a:pPr>
            <a:fld id="{ECA51B28-8856-4EF6-8350-D22F2144D2D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5000">
          <a:solidFill>
            <a:srgbClr val="DBF5F9"/>
          </a:solidFill>
          <a:latin typeface="Calibri" pitchFamily="32"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5000">
          <a:solidFill>
            <a:srgbClr val="DBF5F9"/>
          </a:solidFill>
          <a:latin typeface="Calibri" pitchFamily="32" charset="0"/>
          <a:cs typeface="Arial" charset="0"/>
        </a:defRPr>
      </a:lvl9pPr>
    </p:titleStyle>
    <p:bodyStyle>
      <a:lvl1pPr marL="342900" indent="-342900" algn="l" defTabSz="449263" rtl="0" eaLnBrk="0" fontAlgn="base" hangingPunct="0">
        <a:spcBef>
          <a:spcPts val="650"/>
        </a:spcBef>
        <a:spcAft>
          <a:spcPct val="0"/>
        </a:spcAft>
        <a:buClr>
          <a:srgbClr val="000000"/>
        </a:buClr>
        <a:buSzPct val="100000"/>
        <a:buFont typeface="Times New Roman" pitchFamily="18" charset="0"/>
        <a:buChar char="•"/>
        <a:defRPr sz="2600">
          <a:solidFill>
            <a:srgbClr val="FFFFFF"/>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FFFFFF"/>
          </a:solidFill>
          <a:latin typeface="+mn-lt"/>
          <a:cs typeface="+mn-cs"/>
        </a:defRPr>
      </a:lvl2pPr>
      <a:lvl3pPr marL="1143000" indent="-228600" algn="l" defTabSz="449263" rtl="0" eaLnBrk="0" fontAlgn="base" hangingPunct="0">
        <a:spcBef>
          <a:spcPts val="525"/>
        </a:spcBef>
        <a:spcAft>
          <a:spcPct val="0"/>
        </a:spcAft>
        <a:buClr>
          <a:srgbClr val="000000"/>
        </a:buClr>
        <a:buSzPct val="100000"/>
        <a:buFont typeface="Times New Roman" pitchFamily="18" charset="0"/>
        <a:buChar char="•"/>
        <a:defRPr sz="2100">
          <a:solidFill>
            <a:srgbClr val="FFFFFF"/>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FFFFFF"/>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file:///\\upload.wikimedia.org\wikipedia\en\8\85\European_Court_of_Human_Rights_logo.sv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133350" y="2206625"/>
            <a:ext cx="8801100" cy="657225"/>
            <a:chOff x="84" y="1390"/>
            <a:chExt cx="5544" cy="414"/>
          </a:xfrm>
        </p:grpSpPr>
        <p:pic>
          <p:nvPicPr>
            <p:cNvPr id="30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 y="1390"/>
              <a:ext cx="55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80" name="Text Box 3"/>
            <p:cNvSpPr txBox="1">
              <a:spLocks noChangeArrowheads="1"/>
            </p:cNvSpPr>
            <p:nvPr/>
          </p:nvSpPr>
          <p:spPr bwMode="auto">
            <a:xfrm>
              <a:off x="84" y="1390"/>
              <a:ext cx="5545"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grpSp>
      <p:sp>
        <p:nvSpPr>
          <p:cNvPr id="3075" name="Text Box 4"/>
          <p:cNvSpPr txBox="1">
            <a:spLocks noChangeArrowheads="1"/>
          </p:cNvSpPr>
          <p:nvPr/>
        </p:nvSpPr>
        <p:spPr bwMode="auto">
          <a:xfrm>
            <a:off x="360363" y="2901950"/>
            <a:ext cx="8640762" cy="533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lnSpc>
                <a:spcPct val="90000"/>
              </a:lnSpc>
              <a:spcBef>
                <a:spcPts val="550"/>
              </a:spcBef>
            </a:pPr>
            <a:endParaRPr lang="en-US" sz="2200" b="1">
              <a:solidFill>
                <a:srgbClr val="FFFF00"/>
              </a:solidFill>
              <a:latin typeface="Constantia" pitchFamily="18" charset="0"/>
            </a:endParaRPr>
          </a:p>
          <a:p>
            <a:pPr algn="ctr" eaLnBrk="1" hangingPunct="1">
              <a:lnSpc>
                <a:spcPct val="90000"/>
              </a:lnSpc>
              <a:spcBef>
                <a:spcPts val="550"/>
              </a:spcBef>
            </a:pPr>
            <a:endParaRPr lang="en-US" sz="2200" b="1">
              <a:solidFill>
                <a:srgbClr val="FFFF00"/>
              </a:solidFill>
              <a:latin typeface="Constantia" pitchFamily="18" charset="0"/>
            </a:endParaRPr>
          </a:p>
          <a:p>
            <a:pPr eaLnBrk="1" hangingPunct="1">
              <a:lnSpc>
                <a:spcPct val="90000"/>
              </a:lnSpc>
              <a:spcBef>
                <a:spcPts val="550"/>
              </a:spcBef>
            </a:pPr>
            <a:endParaRPr lang="en-US" sz="2200" b="1">
              <a:solidFill>
                <a:srgbClr val="FFFF00"/>
              </a:solidFill>
              <a:latin typeface="Constantia" pitchFamily="18" charset="0"/>
            </a:endParaRPr>
          </a:p>
          <a:p>
            <a:pPr eaLnBrk="1" hangingPunct="1">
              <a:lnSpc>
                <a:spcPct val="90000"/>
              </a:lnSpc>
              <a:spcBef>
                <a:spcPts val="550"/>
              </a:spcBef>
            </a:pPr>
            <a:r>
              <a:rPr lang="en-US" sz="2200">
                <a:solidFill>
                  <a:srgbClr val="FFFF00"/>
                </a:solidFill>
                <a:latin typeface="Constantia" pitchFamily="18" charset="0"/>
              </a:rPr>
              <a:t>                          </a:t>
            </a:r>
          </a:p>
          <a:p>
            <a:pPr eaLnBrk="1" hangingPunct="1">
              <a:lnSpc>
                <a:spcPct val="90000"/>
              </a:lnSpc>
              <a:spcBef>
                <a:spcPts val="550"/>
              </a:spcBef>
            </a:pPr>
            <a:endParaRPr lang="en-US" sz="2200">
              <a:solidFill>
                <a:srgbClr val="FFFF00"/>
              </a:solidFill>
              <a:latin typeface="Constantia" pitchFamily="18" charset="0"/>
            </a:endParaRPr>
          </a:p>
          <a:p>
            <a:pPr algn="r" eaLnBrk="1" hangingPunct="1">
              <a:lnSpc>
                <a:spcPct val="90000"/>
              </a:lnSpc>
              <a:spcBef>
                <a:spcPts val="550"/>
              </a:spcBef>
            </a:pPr>
            <a:endParaRPr lang="en-US" sz="2200">
              <a:solidFill>
                <a:srgbClr val="FFFF00"/>
              </a:solidFill>
              <a:latin typeface="Constantia" pitchFamily="18" charset="0"/>
            </a:endParaRPr>
          </a:p>
          <a:p>
            <a:pPr algn="r" eaLnBrk="1" hangingPunct="1">
              <a:lnSpc>
                <a:spcPct val="90000"/>
              </a:lnSpc>
              <a:spcBef>
                <a:spcPts val="550"/>
              </a:spcBef>
            </a:pPr>
            <a:endParaRPr lang="en-US" sz="2400">
              <a:solidFill>
                <a:srgbClr val="FFFFFF"/>
              </a:solidFill>
              <a:latin typeface="Constantia" pitchFamily="18" charset="0"/>
            </a:endParaRPr>
          </a:p>
          <a:p>
            <a:pPr algn="r" eaLnBrk="1" hangingPunct="1">
              <a:lnSpc>
                <a:spcPct val="90000"/>
              </a:lnSpc>
              <a:spcBef>
                <a:spcPts val="550"/>
              </a:spcBef>
            </a:pPr>
            <a:r>
              <a:rPr lang="en-US" sz="2400">
                <a:solidFill>
                  <a:srgbClr val="FFFFFF"/>
                </a:solidFill>
                <a:latin typeface="Constantia" pitchFamily="18" charset="0"/>
              </a:rPr>
              <a:t>Sənan Hacıyev</a:t>
            </a:r>
          </a:p>
          <a:p>
            <a:pPr algn="r" eaLnBrk="1" hangingPunct="1">
              <a:lnSpc>
                <a:spcPct val="90000"/>
              </a:lnSpc>
              <a:spcBef>
                <a:spcPts val="550"/>
              </a:spcBef>
            </a:pPr>
            <a:r>
              <a:rPr lang="en-US" sz="2400">
                <a:solidFill>
                  <a:srgbClr val="FFFFFF"/>
                </a:solidFill>
                <a:latin typeface="Constantia" pitchFamily="18" charset="0"/>
              </a:rPr>
              <a:t>Bakı Apellyasiya Məhkəməsinin hakimi</a:t>
            </a:r>
          </a:p>
          <a:p>
            <a:pPr algn="r" eaLnBrk="1" hangingPunct="1">
              <a:lnSpc>
                <a:spcPct val="90000"/>
              </a:lnSpc>
              <a:spcBef>
                <a:spcPts val="550"/>
              </a:spcBef>
            </a:pPr>
            <a:r>
              <a:rPr lang="en-US" sz="2400">
                <a:solidFill>
                  <a:srgbClr val="FFFFFF"/>
                </a:solidFill>
                <a:latin typeface="Constantia" pitchFamily="18" charset="0"/>
              </a:rPr>
              <a:t>2017</a:t>
            </a:r>
          </a:p>
          <a:p>
            <a:pPr algn="ctr" eaLnBrk="1" hangingPunct="1">
              <a:lnSpc>
                <a:spcPct val="90000"/>
              </a:lnSpc>
              <a:spcBef>
                <a:spcPts val="600"/>
              </a:spcBef>
            </a:pPr>
            <a:r>
              <a:rPr lang="en-US" sz="2400">
                <a:solidFill>
                  <a:srgbClr val="FFFFFF"/>
                </a:solidFill>
                <a:latin typeface="Times New Roman" pitchFamily="18" charset="0"/>
                <a:cs typeface="Times New Roman" pitchFamily="18" charset="0"/>
              </a:rPr>
              <a:t> </a:t>
            </a: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a:p>
            <a:pPr eaLnBrk="1" hangingPunct="1">
              <a:lnSpc>
                <a:spcPct val="90000"/>
              </a:lnSpc>
              <a:spcBef>
                <a:spcPts val="550"/>
              </a:spcBef>
            </a:pPr>
            <a:endParaRPr lang="en-US" sz="2200">
              <a:solidFill>
                <a:srgbClr val="FFFF00"/>
              </a:solidFill>
              <a:latin typeface="Constantia" pitchFamily="18" charset="0"/>
            </a:endParaRPr>
          </a:p>
        </p:txBody>
      </p:sp>
      <p:sp>
        <p:nvSpPr>
          <p:cNvPr id="3076" name="Text Box 5"/>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1600">
              <a:solidFill>
                <a:srgbClr val="000000"/>
              </a:solidFill>
            </a:endParaRPr>
          </a:p>
        </p:txBody>
      </p:sp>
      <p:sp>
        <p:nvSpPr>
          <p:cNvPr id="3077" name="Rectangle 6"/>
          <p:cNvSpPr>
            <a:spLocks noChangeArrowheads="1"/>
          </p:cNvSpPr>
          <p:nvPr/>
        </p:nvSpPr>
        <p:spPr bwMode="auto">
          <a:xfrm>
            <a:off x="539750" y="-11113"/>
            <a:ext cx="8099425" cy="344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b="1"/>
              <a:t>Konvensiyan</a:t>
            </a:r>
            <a:r>
              <a:rPr lang="az-Latn-AZ" sz="4400" b="1"/>
              <a:t>ın 1 saylı Protokolunun 1-ci Maddəsinin 14-cü Maddə ilə birlikdə götürülməsi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b="1">
              <a:solidFill>
                <a:srgbClr val="FFFFFF"/>
              </a:solidFill>
              <a:latin typeface="Times New Roman" pitchFamily="18" charset="0"/>
              <a:cs typeface="Times New Roman" pitchFamily="18" charset="0"/>
            </a:endParaRPr>
          </a:p>
        </p:txBody>
      </p:sp>
      <p:pic>
        <p:nvPicPr>
          <p:cNvPr id="3078" name="Picture 7">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9363" y="3419475"/>
            <a:ext cx="3894137"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171450" y="-12700"/>
            <a:ext cx="8732838" cy="760413"/>
            <a:chOff x="108" y="-8"/>
            <a:chExt cx="5501" cy="479"/>
          </a:xfrm>
        </p:grpSpPr>
        <p:sp>
          <p:nvSpPr>
            <p:cNvPr id="4102" name="Text Box 2"/>
            <p:cNvSpPr txBox="1">
              <a:spLocks noChangeArrowheads="1"/>
            </p:cNvSpPr>
            <p:nvPr/>
          </p:nvSpPr>
          <p:spPr bwMode="auto">
            <a:xfrm>
              <a:off x="108" y="-8"/>
              <a:ext cx="550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grpSp>
      <p:sp>
        <p:nvSpPr>
          <p:cNvPr id="4099" name="Text Box 3"/>
          <p:cNvSpPr txBox="1">
            <a:spLocks noChangeArrowheads="1"/>
          </p:cNvSpPr>
          <p:nvPr/>
        </p:nvSpPr>
        <p:spPr bwMode="auto">
          <a:xfrm>
            <a:off x="107950" y="2565400"/>
            <a:ext cx="8856663"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spcBef>
                <a:spcPts val="650"/>
              </a:spcBef>
            </a:pPr>
            <a:r>
              <a:rPr lang="az-Latn-AZ" sz="4000">
                <a:solidFill>
                  <a:srgbClr val="FFFF00"/>
                </a:solidFill>
              </a:rPr>
              <a:t>MADDƏ 14</a:t>
            </a:r>
          </a:p>
          <a:p>
            <a:pPr algn="ctr" eaLnBrk="1" hangingPunct="1">
              <a:spcBef>
                <a:spcPts val="650"/>
              </a:spcBef>
            </a:pPr>
            <a:r>
              <a:rPr lang="az-Latn-AZ" sz="4000">
                <a:solidFill>
                  <a:srgbClr val="FFFF00"/>
                </a:solidFill>
                <a:latin typeface="Times New Roman" pitchFamily="18" charset="0"/>
              </a:rPr>
              <a:t>Ayrı-seçkiliyin qadağan olunması</a:t>
            </a:r>
          </a:p>
          <a:p>
            <a:pPr algn="just" eaLnBrk="1" hangingPunct="1"/>
            <a:r>
              <a:rPr lang="az-Latn-AZ" sz="2800"/>
              <a:t>Bu Konvensiyada təsbit olunmuş hüquq və azadlıqlardan istifadə cins, irq, dərinin rəngi, dil, din, siyasi və digər baxışlar, milli və ya sosial mənşə, milli azlıqlara mənsubiyyət, əmlak vəziyyəti, doğum və ya hər hansı digər əlamətlərə görə ayrı seçkilik olmadan təmin olunmalıdır.</a:t>
            </a:r>
          </a:p>
        </p:txBody>
      </p:sp>
      <p:sp>
        <p:nvSpPr>
          <p:cNvPr id="4100" name="Text Box 4"/>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1600">
              <a:solidFill>
                <a:srgbClr val="000000"/>
              </a:solidFill>
            </a:endParaRPr>
          </a:p>
        </p:txBody>
      </p:sp>
      <p:sp>
        <p:nvSpPr>
          <p:cNvPr id="4101" name="Text Box 5"/>
          <p:cNvSpPr txBox="1">
            <a:spLocks noChangeArrowheads="1"/>
          </p:cNvSpPr>
          <p:nvPr/>
        </p:nvSpPr>
        <p:spPr bwMode="auto">
          <a:xfrm>
            <a:off x="250825" y="188913"/>
            <a:ext cx="8497888"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8000" tIns="63000" rIns="108000" bIns="630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spcBef>
                <a:spcPts val="650"/>
              </a:spcBef>
            </a:pPr>
            <a:r>
              <a:rPr lang="az-Latn-AZ" sz="4000">
                <a:solidFill>
                  <a:srgbClr val="FFFF00"/>
                </a:solidFill>
                <a:latin typeface="Times New Roman" pitchFamily="18" charset="0"/>
              </a:rPr>
              <a:t>Avropa Konvensiyası</a:t>
            </a:r>
          </a:p>
          <a:p>
            <a:pPr algn="ctr" eaLnBrk="1" hangingPunct="1">
              <a:spcBef>
                <a:spcPts val="650"/>
              </a:spcBef>
            </a:pPr>
            <a:r>
              <a:rPr lang="az-Latn-AZ" sz="4000">
                <a:solidFill>
                  <a:srgbClr val="FFFF00"/>
                </a:solidFill>
                <a:latin typeface="Times New Roman" pitchFamily="18" charset="0"/>
              </a:rPr>
              <a:t>1 saylı Protokolun 1-ci maddəsi</a:t>
            </a:r>
            <a:r>
              <a:rPr lang="az-Latn-AZ" sz="2500" i="1">
                <a:solidFill>
                  <a:srgbClr val="FFFF00"/>
                </a:solidFill>
              </a:rPr>
              <a:t> </a:t>
            </a:r>
          </a:p>
          <a:p>
            <a:pPr algn="just" eaLnBrk="1" hangingPunct="1">
              <a:spcBef>
                <a:spcPts val="650"/>
              </a:spcBef>
            </a:pPr>
            <a:r>
              <a:rPr lang="az-Latn-AZ" sz="2800" b="1">
                <a:solidFill>
                  <a:srgbClr val="FFFFFF"/>
                </a:solidFill>
                <a:latin typeface="Times New Roman" pitchFamily="18" charset="0"/>
              </a:rPr>
              <a:t>- Hər bir </a:t>
            </a:r>
            <a:r>
              <a:rPr lang="az-Latn-AZ" sz="2800" b="1" u="sng">
                <a:solidFill>
                  <a:srgbClr val="FFFFFF"/>
                </a:solidFill>
                <a:latin typeface="Times New Roman" pitchFamily="18" charset="0"/>
              </a:rPr>
              <a:t>fiziki və hüquqi şəxs</a:t>
            </a:r>
            <a:r>
              <a:rPr lang="az-Latn-AZ" sz="2800" b="1">
                <a:solidFill>
                  <a:srgbClr val="FFFFFF"/>
                </a:solidFill>
                <a:latin typeface="Times New Roman" pitchFamily="18" charset="0"/>
              </a:rPr>
              <a:t> öz </a:t>
            </a:r>
            <a:r>
              <a:rPr lang="az-Latn-AZ" sz="2800" b="1" u="sng">
                <a:solidFill>
                  <a:srgbClr val="FFFFFF"/>
                </a:solidFill>
                <a:latin typeface="Times New Roman" pitchFamily="18" charset="0"/>
              </a:rPr>
              <a:t>mülkiyyətindən</a:t>
            </a:r>
            <a:r>
              <a:rPr lang="az-Latn-AZ" sz="2800" b="1">
                <a:solidFill>
                  <a:srgbClr val="FFFFFF"/>
                </a:solidFill>
                <a:latin typeface="Times New Roman" pitchFamily="18" charset="0"/>
              </a:rPr>
              <a:t> dinc (maneəsiz) </a:t>
            </a:r>
            <a:r>
              <a:rPr lang="az-Latn-AZ" sz="2800" b="1" u="sng">
                <a:solidFill>
                  <a:srgbClr val="FFFFFF"/>
                </a:solidFill>
                <a:latin typeface="Times New Roman" pitchFamily="18" charset="0"/>
              </a:rPr>
              <a:t>istifadə hüququna</a:t>
            </a:r>
            <a:r>
              <a:rPr lang="az-Latn-AZ" sz="2800" b="1">
                <a:solidFill>
                  <a:srgbClr val="FFFFFF"/>
                </a:solidFill>
                <a:latin typeface="Times New Roman" pitchFamily="18" charset="0"/>
              </a:rPr>
              <a:t> malikdir.</a:t>
            </a:r>
            <a:endParaRPr lang="az-Latn-AZ" sz="3200" i="1">
              <a:solidFill>
                <a:srgbClr val="FFFF00"/>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4617B"/>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39750" y="233363"/>
            <a:ext cx="82296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DOĞUM ƏLAMƏTİNƏ GÖRƏ DİSKRİMİNASİYA</a:t>
            </a:r>
          </a:p>
        </p:txBody>
      </p:sp>
      <p:sp>
        <p:nvSpPr>
          <p:cNvPr id="5123" name="Text Box 2"/>
          <p:cNvSpPr txBox="1">
            <a:spLocks noChangeArrowheads="1"/>
          </p:cNvSpPr>
          <p:nvPr/>
        </p:nvSpPr>
        <p:spPr bwMode="auto">
          <a:xfrm>
            <a:off x="323850" y="1628775"/>
            <a:ext cx="8374063"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1836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r>
              <a:rPr lang="az-Latn-AZ" sz="2400" b="1">
                <a:solidFill>
                  <a:srgbClr val="FFFFFF"/>
                </a:solidFill>
                <a:latin typeface="Times New Roman" pitchFamily="18" charset="0"/>
              </a:rPr>
              <a:t>Marks Belçikaya qarşı 13 iyun 1979-cu il tarixli Qərarı</a:t>
            </a:r>
          </a:p>
          <a:p>
            <a:pPr eaLnBrk="1" hangingPunct="1">
              <a:spcBef>
                <a:spcPts val="650"/>
              </a:spcBef>
            </a:pPr>
            <a:r>
              <a:rPr lang="az-Latn-AZ" sz="2400" i="1">
                <a:solidFill>
                  <a:srgbClr val="FFFFFF"/>
                </a:solidFill>
                <a:latin typeface="Times New Roman" pitchFamily="18" charset="0"/>
              </a:rPr>
              <a:t>(ananın nikahdankənar uşağa malik şəxs kimi əmlakından maneəsiz istifadənin qarşısnı alırdı)</a:t>
            </a:r>
          </a:p>
          <a:p>
            <a:pPr eaLnBrk="1" hangingPunct="1">
              <a:spcBef>
                <a:spcPts val="650"/>
              </a:spcBef>
            </a:pPr>
            <a:endParaRPr lang="az-Latn-AZ" sz="800" i="1">
              <a:solidFill>
                <a:srgbClr val="FFFFFF"/>
              </a:solidFill>
              <a:latin typeface="Times New Roman" pitchFamily="18" charset="0"/>
            </a:endParaRPr>
          </a:p>
          <a:p>
            <a:pPr eaLnBrk="1" hangingPunct="1">
              <a:spcBef>
                <a:spcPts val="650"/>
              </a:spcBef>
            </a:pPr>
            <a:r>
              <a:rPr lang="az-Latn-AZ" sz="2400" b="1">
                <a:solidFill>
                  <a:srgbClr val="FFFFFF"/>
                </a:solidFill>
                <a:latin typeface="Times New Roman" pitchFamily="18" charset="0"/>
              </a:rPr>
              <a:t>İnse Avstriyaya qarşı </a:t>
            </a:r>
            <a:r>
              <a:rPr lang="ru-RU" sz="2400" b="1">
                <a:solidFill>
                  <a:srgbClr val="FFFFFF"/>
                </a:solidFill>
                <a:latin typeface="Times New Roman" pitchFamily="18" charset="0"/>
              </a:rPr>
              <a:t>28</a:t>
            </a:r>
            <a:r>
              <a:rPr lang="az-Latn-AZ" sz="2400" b="1">
                <a:solidFill>
                  <a:srgbClr val="FFFFFF"/>
                </a:solidFill>
                <a:latin typeface="Times New Roman" pitchFamily="18" charset="0"/>
              </a:rPr>
              <a:t> oktyabr </a:t>
            </a:r>
            <a:r>
              <a:rPr lang="ru-RU" sz="2400" b="1">
                <a:solidFill>
                  <a:srgbClr val="FFFFFF"/>
                </a:solidFill>
                <a:latin typeface="Times New Roman" pitchFamily="18" charset="0"/>
              </a:rPr>
              <a:t>1987</a:t>
            </a:r>
            <a:r>
              <a:rPr lang="az-Latn-AZ" sz="2400" b="1">
                <a:solidFill>
                  <a:srgbClr val="FFFFFF"/>
                </a:solidFill>
                <a:latin typeface="Times New Roman" pitchFamily="18" charset="0"/>
              </a:rPr>
              <a:t>-ci il tarixli Qərarı</a:t>
            </a:r>
          </a:p>
          <a:p>
            <a:pPr eaLnBrk="1" hangingPunct="1">
              <a:spcBef>
                <a:spcPts val="650"/>
              </a:spcBef>
            </a:pPr>
            <a:r>
              <a:rPr lang="az-Latn-AZ" sz="2400" i="1">
                <a:solidFill>
                  <a:srgbClr val="FFFFFF"/>
                </a:solidFill>
                <a:latin typeface="Times New Roman" pitchFamily="18" charset="0"/>
              </a:rPr>
              <a:t>(fermalara dair vərəsəlik hüququnun əldə edilməsində nikahdan doğulmuş uşaqların üstünlüyü)</a:t>
            </a:r>
          </a:p>
          <a:p>
            <a:pPr eaLnBrk="1" hangingPunct="1">
              <a:spcBef>
                <a:spcPts val="650"/>
              </a:spcBef>
            </a:pPr>
            <a:endParaRPr lang="az-Latn-AZ" sz="2400" b="1">
              <a:solidFill>
                <a:srgbClr val="FFFFFF"/>
              </a:solidFill>
              <a:latin typeface="Times New Roman" pitchFamily="18" charset="0"/>
            </a:endParaRPr>
          </a:p>
          <a:p>
            <a:pPr eaLnBrk="1" hangingPunct="1">
              <a:spcBef>
                <a:spcPts val="650"/>
              </a:spcBef>
            </a:pPr>
            <a:r>
              <a:rPr lang="az-Latn-AZ" sz="2400" b="1">
                <a:solidFill>
                  <a:srgbClr val="FFFFFF"/>
                </a:solidFill>
                <a:latin typeface="Times New Roman" pitchFamily="18" charset="0"/>
              </a:rPr>
              <a:t>Mazurek Fransaya qarşı 1 fevral 2000-ci il tarixli Qərarı </a:t>
            </a:r>
          </a:p>
          <a:p>
            <a:pPr eaLnBrk="1" hangingPunct="1">
              <a:spcBef>
                <a:spcPts val="650"/>
              </a:spcBef>
            </a:pPr>
            <a:r>
              <a:rPr lang="az-Latn-AZ" sz="2400" i="1">
                <a:solidFill>
                  <a:srgbClr val="FFFFFF"/>
                </a:solidFill>
                <a:latin typeface="Times New Roman" pitchFamily="18" charset="0"/>
              </a:rPr>
              <a:t>(nikahdankənar uşaq miras əmlakdan ¼-dən artıq ala bimirdi)</a:t>
            </a:r>
          </a:p>
          <a:p>
            <a:pPr eaLnBrk="1" hangingPunct="1">
              <a:spcBef>
                <a:spcPts val="650"/>
              </a:spcBef>
            </a:pPr>
            <a:endParaRPr lang="az-Latn-AZ" sz="2400" i="1">
              <a:solidFill>
                <a:srgbClr val="FFFFFF"/>
              </a:solidFill>
              <a:latin typeface="Times New Roman" pitchFamily="18" charset="0"/>
            </a:endParaRPr>
          </a:p>
        </p:txBody>
      </p:sp>
      <p:sp>
        <p:nvSpPr>
          <p:cNvPr id="5124" name="Text Box 3"/>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1400">
              <a:solidFill>
                <a:srgbClr val="00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8172450" y="6461125"/>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sz="2000">
              <a:solidFill>
                <a:srgbClr val="000000"/>
              </a:solidFill>
            </a:endParaRPr>
          </a:p>
        </p:txBody>
      </p:sp>
      <p:sp>
        <p:nvSpPr>
          <p:cNvPr id="6147" name="Text Box 2"/>
          <p:cNvSpPr txBox="1">
            <a:spLocks noChangeArrowheads="1"/>
          </p:cNvSpPr>
          <p:nvPr/>
        </p:nvSpPr>
        <p:spPr bwMode="auto">
          <a:xfrm>
            <a:off x="457200" y="333375"/>
            <a:ext cx="8229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000" b="1">
                <a:solidFill>
                  <a:srgbClr val="FFFF00"/>
                </a:solidFill>
                <a:latin typeface="Times New Roman" pitchFamily="18" charset="0"/>
              </a:rPr>
              <a:t>CİNSƏ GÖRƏ</a:t>
            </a:r>
          </a:p>
          <a:p>
            <a:pPr algn="ctr" eaLnBrk="1" hangingPunct="1"/>
            <a:r>
              <a:rPr lang="az-Latn-AZ" sz="4000" b="1">
                <a:solidFill>
                  <a:srgbClr val="FFFF00"/>
                </a:solidFill>
                <a:latin typeface="Times New Roman" pitchFamily="18" charset="0"/>
              </a:rPr>
              <a:t>DİSKRİMİNASİYA</a:t>
            </a:r>
          </a:p>
        </p:txBody>
      </p:sp>
      <p:sp>
        <p:nvSpPr>
          <p:cNvPr id="6148" name="Text Box 3"/>
          <p:cNvSpPr txBox="1">
            <a:spLocks noChangeArrowheads="1"/>
          </p:cNvSpPr>
          <p:nvPr/>
        </p:nvSpPr>
        <p:spPr bwMode="auto">
          <a:xfrm>
            <a:off x="468313" y="1341438"/>
            <a:ext cx="8424862" cy="484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66700" indent="-266700"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1pPr>
            <a:lvl2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2pPr>
            <a:lvl3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3pPr>
            <a:lvl4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4pPr>
            <a:lvl5pPr eaLnBrk="0" hangingPunc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268288" algn="l"/>
                <a:tab pos="715963" algn="l"/>
                <a:tab pos="1165225" algn="l"/>
                <a:tab pos="1614488" algn="l"/>
                <a:tab pos="2063750" algn="l"/>
                <a:tab pos="2513013" algn="l"/>
                <a:tab pos="2962275" algn="l"/>
                <a:tab pos="3411538" algn="l"/>
                <a:tab pos="3860800" algn="l"/>
                <a:tab pos="4310063" algn="l"/>
                <a:tab pos="4759325" algn="l"/>
                <a:tab pos="5208588" algn="l"/>
                <a:tab pos="5657850" algn="l"/>
                <a:tab pos="6107113" algn="l"/>
                <a:tab pos="6556375" algn="l"/>
                <a:tab pos="7005638" algn="l"/>
                <a:tab pos="7454900" algn="l"/>
                <a:tab pos="7904163" algn="l"/>
                <a:tab pos="8353425" algn="l"/>
                <a:tab pos="8802688" algn="l"/>
                <a:tab pos="9251950" algn="l"/>
              </a:tabLst>
              <a:defRPr>
                <a:solidFill>
                  <a:schemeClr val="bg1"/>
                </a:solidFill>
                <a:latin typeface="Arial" charset="0"/>
                <a:cs typeface="Arial" charset="0"/>
              </a:defRPr>
            </a:lvl9pPr>
          </a:lstStyle>
          <a:p>
            <a:pPr eaLnBrk="1" hangingPunct="1">
              <a:spcBef>
                <a:spcPts val="650"/>
              </a:spcBef>
            </a:pPr>
            <a:endParaRPr lang="az-Latn-AZ" sz="2600">
              <a:solidFill>
                <a:srgbClr val="FFFFFF"/>
              </a:solidFill>
              <a:latin typeface="Times New Roman" pitchFamily="18" charset="0"/>
            </a:endParaRPr>
          </a:p>
          <a:p>
            <a:pPr algn="ctr" eaLnBrk="1" hangingPunct="1">
              <a:spcBef>
                <a:spcPts val="650"/>
              </a:spcBef>
            </a:pPr>
            <a:r>
              <a:rPr lang="az-Latn-AZ" sz="2600" b="1">
                <a:solidFill>
                  <a:srgbClr val="FFFFFF"/>
                </a:solidFill>
                <a:latin typeface="Times New Roman" pitchFamily="18" charset="0"/>
              </a:rPr>
              <a:t>Van Raalte Niderlanda qarşı 21 fevral 1997-ci il tarixli qərarı</a:t>
            </a:r>
          </a:p>
          <a:p>
            <a:pPr eaLnBrk="1" hangingPunct="1">
              <a:spcBef>
                <a:spcPts val="650"/>
              </a:spcBef>
            </a:pPr>
            <a:r>
              <a:rPr lang="az-Latn-AZ" sz="2600">
                <a:solidFill>
                  <a:srgbClr val="FFFFFF"/>
                </a:solidFill>
                <a:latin typeface="Times New Roman" pitchFamily="18" charset="0"/>
              </a:rPr>
              <a:t>	</a:t>
            </a:r>
          </a:p>
          <a:p>
            <a:pPr eaLnBrk="1" hangingPunct="1">
              <a:spcBef>
                <a:spcPts val="650"/>
              </a:spcBef>
            </a:pPr>
            <a:r>
              <a:rPr lang="az-Latn-AZ" sz="2600">
                <a:solidFill>
                  <a:srgbClr val="FFFFFF"/>
                </a:solidFill>
                <a:latin typeface="Times New Roman" pitchFamily="18" charset="0"/>
              </a:rPr>
              <a:t>	</a:t>
            </a:r>
            <a:r>
              <a:rPr lang="az-Latn-AZ" sz="2400" i="1">
                <a:solidFill>
                  <a:srgbClr val="FFFFFF"/>
                </a:solidFill>
                <a:latin typeface="Times New Roman" pitchFamily="18" charset="0"/>
              </a:rPr>
              <a:t>(Niderlandın “Uşaqların müavinətləri haqqında” Qanununa əsasən nikahda olmayan, uşaqsız və 45 yaşına çatmış qadınlar eyni xarakteristikaya malik kişilərdən fərqli olaraq uşaqların saxlanmasına görə sosial müdafiə fonduna ödənişlərin edilməsindən azad idilər).</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7171" name="Text Box 2"/>
          <p:cNvSpPr txBox="1">
            <a:spLocks noChangeArrowheads="1"/>
          </p:cNvSpPr>
          <p:nvPr/>
        </p:nvSpPr>
        <p:spPr bwMode="auto">
          <a:xfrm>
            <a:off x="323850" y="188913"/>
            <a:ext cx="822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DİNİ MƏNSUBİYYƏTƏ GÖRƏ DİSKRİMİNASİYA</a:t>
            </a:r>
          </a:p>
        </p:txBody>
      </p:sp>
      <p:sp>
        <p:nvSpPr>
          <p:cNvPr id="7172" name="Text Box 3"/>
          <p:cNvSpPr txBox="1">
            <a:spLocks noChangeArrowheads="1"/>
          </p:cNvSpPr>
          <p:nvPr/>
        </p:nvSpPr>
        <p:spPr bwMode="auto">
          <a:xfrm>
            <a:off x="395288" y="1844675"/>
            <a:ext cx="85693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650"/>
              </a:spcBef>
            </a:pPr>
            <a:r>
              <a:rPr lang="az-Latn-AZ" sz="2800" b="1">
                <a:solidFill>
                  <a:srgbClr val="FFFFFF"/>
                </a:solidFill>
                <a:latin typeface="Times New Roman" pitchFamily="18" charset="0"/>
              </a:rPr>
              <a:t>Darbi İsveçə qarşı 23 oktyabr 1990-cı il tarixli Qərarı</a:t>
            </a:r>
          </a:p>
          <a:p>
            <a:pPr algn="just" eaLnBrk="1" hangingPunct="1">
              <a:spcBef>
                <a:spcPts val="650"/>
              </a:spcBef>
            </a:pPr>
            <a:r>
              <a:rPr lang="az-Latn-AZ" sz="2400" b="1" i="1">
                <a:solidFill>
                  <a:srgbClr val="FFFFFF"/>
                </a:solidFill>
                <a:latin typeface="Times New Roman" pitchFamily="18" charset="0"/>
              </a:rPr>
              <a:t>(İsveçin Lüteran Kilsəsinə görə vergi ödəmək öhdəliyindən İsveçdə daimi əsaslarla yaşamayanlardan fərqli olaraq yalnız daimi yaşayan digər dinlərin nümayənədləri azad idilər)</a:t>
            </a:r>
          </a:p>
          <a:p>
            <a:pPr eaLnBrk="1" hangingPunct="1">
              <a:spcBef>
                <a:spcPts val="650"/>
              </a:spcBef>
            </a:pPr>
            <a:endParaRPr lang="az-Latn-AZ" sz="2400" b="1" i="1">
              <a:solidFill>
                <a:srgbClr val="FFFFFF"/>
              </a:solidFill>
              <a:latin typeface="Times New Roman" pitchFamily="18" charset="0"/>
            </a:endParaRPr>
          </a:p>
          <a:p>
            <a:pPr eaLnBrk="1" hangingPunct="1">
              <a:spcBef>
                <a:spcPts val="650"/>
              </a:spcBef>
            </a:pPr>
            <a:r>
              <a:rPr lang="az-Latn-AZ" sz="2800" b="1">
                <a:solidFill>
                  <a:srgbClr val="FFFFFF"/>
                </a:solidFill>
                <a:latin typeface="Times New Roman" pitchFamily="18" charset="0"/>
              </a:rPr>
              <a:t>Kanya şəhərinin katolik kilsəsi Yunanıstana qarşı</a:t>
            </a:r>
          </a:p>
          <a:p>
            <a:pPr eaLnBrk="1" hangingPunct="1">
              <a:spcBef>
                <a:spcPts val="650"/>
              </a:spcBef>
            </a:pPr>
            <a:r>
              <a:rPr lang="az-Latn-AZ" sz="2800" b="1">
                <a:solidFill>
                  <a:srgbClr val="FFFFFF"/>
                </a:solidFill>
                <a:latin typeface="Times New Roman" pitchFamily="18" charset="0"/>
              </a:rPr>
              <a:t>16 dekabr 1997-ci il tarixli qərarı</a:t>
            </a:r>
          </a:p>
          <a:p>
            <a:pPr algn="just" eaLnBrk="1" hangingPunct="1">
              <a:spcBef>
                <a:spcPts val="650"/>
              </a:spcBef>
            </a:pPr>
            <a:r>
              <a:rPr lang="az-Latn-AZ" sz="2400" b="1" i="1">
                <a:solidFill>
                  <a:srgbClr val="FFFFFF"/>
                </a:solidFill>
                <a:latin typeface="Times New Roman" pitchFamily="18" charset="0"/>
              </a:rPr>
              <a:t>(Digər dini qurumlardan fərqli olaraq onun məhkəmədə iddia qaldırması üçün hüquqi şəxs qismində qeydiyyatdan keçməsi tələb olunurdu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8195" name="Text Box 2"/>
          <p:cNvSpPr txBox="1">
            <a:spLocks noChangeArrowheads="1"/>
          </p:cNvSpPr>
          <p:nvPr/>
        </p:nvSpPr>
        <p:spPr bwMode="auto">
          <a:xfrm>
            <a:off x="539750" y="263525"/>
            <a:ext cx="8158163"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VƏTƏNDAŞLIQLA BAĞLI DİSKRİMİNASİYA </a:t>
            </a:r>
          </a:p>
        </p:txBody>
      </p:sp>
      <p:sp>
        <p:nvSpPr>
          <p:cNvPr id="8196" name="Text Box 3"/>
          <p:cNvSpPr txBox="1">
            <a:spLocks noChangeArrowheads="1"/>
          </p:cNvSpPr>
          <p:nvPr/>
        </p:nvSpPr>
        <p:spPr bwMode="auto">
          <a:xfrm>
            <a:off x="539750" y="1989138"/>
            <a:ext cx="814705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r>
              <a:rPr lang="az-Latn-AZ" sz="2600" b="1">
                <a:solidFill>
                  <a:srgbClr val="FFFFFF"/>
                </a:solidFill>
                <a:latin typeface="Times New Roman" pitchFamily="18" charset="0"/>
              </a:rPr>
              <a:t>Qayqusuz Avstriyaya qarşı işi üzrə 16 sentyabr 1996-cı il tarixli qərarı </a:t>
            </a:r>
          </a:p>
          <a:p>
            <a:pPr algn="just" eaLnBrk="1" hangingPunct="1">
              <a:spcBef>
                <a:spcPts val="650"/>
              </a:spcBef>
            </a:pPr>
            <a:r>
              <a:rPr lang="az-Latn-AZ" sz="2400" i="1">
                <a:solidFill>
                  <a:srgbClr val="FFFFFF"/>
                </a:solidFill>
                <a:latin typeface="Times New Roman" pitchFamily="18" charset="0"/>
              </a:rPr>
              <a:t>(Türkiyə vətandaşı Avstriya vətəndaşlarından fərqli olaraq işsizliyə görə müavinət almaq imkanından məhrum olmuşdur, baxmayaraq ki, onun əmək haqqısından işlədiyi dövrdə işsizliyə görə sosial müavinət fonduna ödənişlər tutulurdu)</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9219" name="Text Box 2"/>
          <p:cNvSpPr txBox="1">
            <a:spLocks noChangeArrowheads="1"/>
          </p:cNvSpPr>
          <p:nvPr/>
        </p:nvSpPr>
        <p:spPr bwMode="auto">
          <a:xfrm>
            <a:off x="468313" y="263525"/>
            <a:ext cx="82296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a:solidFill>
                  <a:srgbClr val="FFFF00"/>
                </a:solidFill>
                <a:latin typeface="Times New Roman" pitchFamily="18" charset="0"/>
              </a:rPr>
              <a:t>MÜLKİYYƏTİN FORMASINA GÖRƏ DİSKRİMİNASİYA </a:t>
            </a:r>
          </a:p>
        </p:txBody>
      </p:sp>
      <p:sp>
        <p:nvSpPr>
          <p:cNvPr id="9220" name="Text Box 3"/>
          <p:cNvSpPr txBox="1">
            <a:spLocks noChangeArrowheads="1"/>
          </p:cNvSpPr>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just" eaLnBrk="1" hangingPunct="1">
              <a:spcBef>
                <a:spcPts val="650"/>
              </a:spcBef>
            </a:pPr>
            <a:endParaRPr lang="az-Latn-AZ" sz="2400">
              <a:solidFill>
                <a:srgbClr val="FFFFFF"/>
              </a:solidFill>
              <a:latin typeface="Times New Roman" pitchFamily="18" charset="0"/>
            </a:endParaRPr>
          </a:p>
          <a:p>
            <a:pPr algn="just" eaLnBrk="1" hangingPunct="1">
              <a:spcBef>
                <a:spcPts val="650"/>
              </a:spcBef>
            </a:pPr>
            <a:r>
              <a:rPr lang="az-Latn-AZ" sz="2600" b="1"/>
              <a:t>Larkos Kiprə qarşı 18 fevral 1999-cu il tarixli qərarı </a:t>
            </a:r>
          </a:p>
          <a:p>
            <a:pPr algn="just" eaLnBrk="1" hangingPunct="1">
              <a:spcBef>
                <a:spcPts val="650"/>
              </a:spcBef>
            </a:pPr>
            <a:r>
              <a:rPr lang="az-Latn-AZ" sz="2400" i="1">
                <a:solidFill>
                  <a:srgbClr val="FFFFFF"/>
                </a:solidFill>
                <a:latin typeface="Times New Roman" pitchFamily="18" charset="0"/>
              </a:rPr>
              <a:t>(dövlət mülkiyyətində olan mənzilin kirayəçiləri, xüsusi mülkiyyətdə olan mənzillərin kirayəçilərindən fərqli olaraq “Kirayə haqqlarına nəzarət haqqında” Qanunun mənzildən özbaşına çıxarılma ilə bağlı qadağanı müəyyən edən müddəasının təsir dairəsinə düşmürdülüər.</a:t>
            </a:r>
            <a:r>
              <a:rPr lang="az-Latn-AZ" sz="2400" b="1" i="1">
                <a:solidFill>
                  <a:srgbClr val="FFFFFF"/>
                </a:solidFill>
                <a:latin typeface="Times New Roman" pitchFamily="18" charset="0"/>
              </a:rPr>
              <a:t> </a:t>
            </a:r>
            <a:endParaRPr lang="az-Latn-AZ" sz="2400" b="1">
              <a:solidFill>
                <a:srgbClr val="FFFFFF"/>
              </a:solidFill>
              <a:latin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endParaRPr lang="en-US">
              <a:solidFill>
                <a:srgbClr val="000000"/>
              </a:solidFill>
            </a:endParaRPr>
          </a:p>
        </p:txBody>
      </p:sp>
      <p:sp>
        <p:nvSpPr>
          <p:cNvPr id="10243" name="Text Box 2"/>
          <p:cNvSpPr txBox="1">
            <a:spLocks noChangeArrowheads="1"/>
          </p:cNvSpPr>
          <p:nvPr/>
        </p:nvSpPr>
        <p:spPr bwMode="auto">
          <a:xfrm>
            <a:off x="468313" y="263525"/>
            <a:ext cx="82296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ctr" eaLnBrk="1" hangingPunct="1"/>
            <a:r>
              <a:rPr lang="az-Latn-AZ" sz="4400" b="1">
                <a:solidFill>
                  <a:srgbClr val="FFFF00"/>
                </a:solidFill>
                <a:latin typeface="Times New Roman" pitchFamily="18" charset="0"/>
              </a:rPr>
              <a:t>BAXIŞLARA GÖRƏ DİSKRİMİNASİYA</a:t>
            </a:r>
            <a:endParaRPr lang="ru-RU" sz="4400" b="1">
              <a:solidFill>
                <a:srgbClr val="FFFF00"/>
              </a:solidFill>
              <a:latin typeface="Times New Roman" pitchFamily="18" charset="0"/>
            </a:endParaRPr>
          </a:p>
        </p:txBody>
      </p:sp>
      <p:sp>
        <p:nvSpPr>
          <p:cNvPr id="10244" name="Text Box 3"/>
          <p:cNvSpPr txBox="1">
            <a:spLocks noChangeArrowheads="1"/>
          </p:cNvSpPr>
          <p:nvPr/>
        </p:nvSpPr>
        <p:spPr bwMode="auto">
          <a:xfrm>
            <a:off x="457200" y="1844675"/>
            <a:ext cx="82296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eaLnBrk="1" hangingPunct="1">
              <a:spcBef>
                <a:spcPts val="700"/>
              </a:spcBef>
            </a:pPr>
            <a:endParaRPr lang="az-Latn-AZ" sz="2800" b="1">
              <a:solidFill>
                <a:srgbClr val="FFFFFF"/>
              </a:solidFill>
              <a:latin typeface="Constantia" pitchFamily="18" charset="0"/>
            </a:endParaRPr>
          </a:p>
          <a:p>
            <a:pPr algn="ctr" eaLnBrk="1" hangingPunct="1">
              <a:spcBef>
                <a:spcPts val="700"/>
              </a:spcBef>
            </a:pPr>
            <a:r>
              <a:rPr lang="az-Latn-AZ" sz="2800" b="1"/>
              <a:t>Şasanau Fransaya qarşı işi üzrə 29 aprel 1999-cu il tarixli qərarı </a:t>
            </a:r>
            <a:endParaRPr lang="az-Latn-AZ" sz="2800" b="1">
              <a:solidFill>
                <a:srgbClr val="FFFFFF"/>
              </a:solidFill>
              <a:latin typeface="Times New Roman" pitchFamily="18" charset="0"/>
            </a:endParaRPr>
          </a:p>
          <a:p>
            <a:pPr algn="just" eaLnBrk="1" hangingPunct="1">
              <a:spcBef>
                <a:spcPts val="700"/>
              </a:spcBef>
            </a:pPr>
            <a:r>
              <a:rPr lang="az-Latn-AZ" sz="2400" i="1">
                <a:solidFill>
                  <a:srgbClr val="FFFFFF"/>
                </a:solidFill>
                <a:latin typeface="Times New Roman" pitchFamily="18" charset="0"/>
              </a:rPr>
              <a:t>(“CANLI TƏBIƏTIN MÜDAFIƏSI CƏMIYYƏTI”NIN üzvlərinə münasibətdə onların bağışlarına və əqidəsinə zidd şəkildə mülkiyyətində olan torpaqlarda ovun edilməsinə məcburi razılığın verilməsi ovla məşğul olan şəxslərə nisbətdə diskriminasiya idi)</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280988" y="133350"/>
            <a:ext cx="8653462" cy="1279525"/>
            <a:chOff x="177" y="84"/>
            <a:chExt cx="5451" cy="806"/>
          </a:xfrm>
        </p:grpSpPr>
        <p:pic>
          <p:nvPicPr>
            <p:cNvPr id="1126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 y="84"/>
              <a:ext cx="5452"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70" name="Text Box 3"/>
            <p:cNvSpPr txBox="1">
              <a:spLocks noChangeArrowheads="1"/>
            </p:cNvSpPr>
            <p:nvPr/>
          </p:nvSpPr>
          <p:spPr bwMode="auto">
            <a:xfrm>
              <a:off x="177" y="84"/>
              <a:ext cx="5452"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p>
          </p:txBody>
        </p:sp>
      </p:grpSp>
      <p:sp>
        <p:nvSpPr>
          <p:cNvPr id="11267" name="Text Box 4"/>
          <p:cNvSpPr txBox="1">
            <a:spLocks noChangeArrowheads="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r>
              <a:rPr lang="en-US" sz="2000">
                <a:solidFill>
                  <a:srgbClr val="000000"/>
                </a:solidFill>
              </a:rPr>
              <a:t>23</a:t>
            </a:r>
          </a:p>
        </p:txBody>
      </p:sp>
      <p:pic>
        <p:nvPicPr>
          <p:cNvPr id="1126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412875"/>
            <a:ext cx="78851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 sayli Protokol S.F.Hacıyev">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
        <a:cs typeface="Arial"/>
      </a:majorFont>
      <a:minorFont>
        <a:latin typeface="Constanti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
        <a:cs typeface="Arial"/>
      </a:majorFont>
      <a:minorFont>
        <a:latin typeface="Constanti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sayli Protokol S.F.Hacıyev</Template>
  <TotalTime>157</TotalTime>
  <Words>400</Words>
  <Application>Microsoft Office PowerPoint</Application>
  <PresentationFormat>Экран (4:3)</PresentationFormat>
  <Paragraphs>69</Paragraphs>
  <Slides>9</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9</vt:i4>
      </vt:variant>
    </vt:vector>
  </HeadingPairs>
  <TitlesOfParts>
    <vt:vector size="15" baseType="lpstr">
      <vt:lpstr>Arial</vt:lpstr>
      <vt:lpstr>Times New Roman</vt:lpstr>
      <vt:lpstr>Calibri</vt:lpstr>
      <vt:lpstr>Constantia</vt:lpstr>
      <vt:lpstr>1 sayli Protokol S.F.Hacıyev</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Tedris1</dc:creator>
  <cp:lastModifiedBy>USER</cp:lastModifiedBy>
  <cp:revision>20</cp:revision>
  <cp:lastPrinted>1601-01-01T00:00:00Z</cp:lastPrinted>
  <dcterms:created xsi:type="dcterms:W3CDTF">2017-02-02T08:00:21Z</dcterms:created>
  <dcterms:modified xsi:type="dcterms:W3CDTF">2017-12-19T12:04:29Z</dcterms:modified>
</cp:coreProperties>
</file>